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55"/>
  </p:notesMasterIdLst>
  <p:sldIdLst>
    <p:sldId id="256" r:id="rId3"/>
    <p:sldId id="257" r:id="rId4"/>
    <p:sldId id="313" r:id="rId5"/>
    <p:sldId id="262" r:id="rId6"/>
    <p:sldId id="266" r:id="rId7"/>
    <p:sldId id="265" r:id="rId8"/>
    <p:sldId id="312"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Lst>
  <p:sldSz cx="9144000" cy="5143500" type="screen16x9"/>
  <p:notesSz cx="6858000" cy="9144000"/>
  <p:embeddedFontLst>
    <p:embeddedFont>
      <p:font typeface="Amatic SC" panose="00000500000000000000" pitchFamily="2" charset="-79"/>
      <p:regular r:id="rId56"/>
      <p:bold r:id="rId57"/>
    </p:embeddedFont>
    <p:embeddedFont>
      <p:font typeface="Arvo" panose="020B0604020202020204" charset="0"/>
      <p:regular r:id="rId58"/>
      <p:bold r:id="rId59"/>
      <p:italic r:id="rId60"/>
      <p:boldItalic r:id="rId61"/>
    </p:embeddedFont>
    <p:embeddedFont>
      <p:font typeface="Barlow" panose="00000500000000000000" pitchFamily="2"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Josefin Sans" pitchFamily="2" charset="0"/>
      <p:regular r:id="rId70"/>
      <p:bold r:id="rId71"/>
    </p:embeddedFont>
    <p:embeddedFont>
      <p:font typeface="Lalezar" panose="00000500000000000000" pitchFamily="2" charset="-78"/>
      <p:regular r:id="rId72"/>
    </p:embeddedFont>
    <p:embeddedFont>
      <p:font typeface="Nova Flat" panose="020B0604020202020204" charset="0"/>
      <p:regular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oboto Medium" panose="02000000000000000000" pitchFamily="2" charset="0"/>
      <p:regular r:id="rId81"/>
      <p:bold r:id="rId82"/>
      <p:italic r:id="rId83"/>
      <p:boldItalic r:id="rId84"/>
    </p:embeddedFont>
    <p:embeddedFont>
      <p:font typeface="Russo One" panose="02000503050000020004" pitchFamily="2" charset="0"/>
      <p:regular r:id="rId85"/>
    </p:embeddedFont>
    <p:embeddedFont>
      <p:font typeface="Vidaloka" panose="020B0604020202020204" charset="0"/>
      <p:regular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A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E046AB-FE70-4FF1-9322-693630586732}">
  <a:tblStyle styleId="{4CE046AB-FE70-4FF1-9322-6936305867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03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presProps" Target="presProps.xml"/><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mir Júnior" userId="dd165c5bbd5de5a9" providerId="LiveId" clId="{095CECC8-0BF9-4697-BF17-D9971F1F9613}"/>
    <pc:docChg chg="undo custSel addSld modSld sldOrd">
      <pc:chgData name="Ademir Júnior" userId="dd165c5bbd5de5a9" providerId="LiveId" clId="{095CECC8-0BF9-4697-BF17-D9971F1F9613}" dt="2023-12-08T20:34:54.607" v="68"/>
      <pc:docMkLst>
        <pc:docMk/>
      </pc:docMkLst>
      <pc:sldChg chg="modSp mod">
        <pc:chgData name="Ademir Júnior" userId="dd165c5bbd5de5a9" providerId="LiveId" clId="{095CECC8-0BF9-4697-BF17-D9971F1F9613}" dt="2023-12-08T20:29:52.356" v="1" actId="207"/>
        <pc:sldMkLst>
          <pc:docMk/>
          <pc:sldMk cId="0" sldId="256"/>
        </pc:sldMkLst>
        <pc:spChg chg="mod">
          <ac:chgData name="Ademir Júnior" userId="dd165c5bbd5de5a9" providerId="LiveId" clId="{095CECC8-0BF9-4697-BF17-D9971F1F9613}" dt="2023-12-08T20:29:52.356" v="1" actId="207"/>
          <ac:spMkLst>
            <pc:docMk/>
            <pc:sldMk cId="0" sldId="256"/>
            <ac:spMk id="2" creationId="{A89B2D16-45C7-A645-A15D-92E5D2DFE6E1}"/>
          </ac:spMkLst>
        </pc:spChg>
      </pc:sldChg>
      <pc:sldChg chg="addSp delSp modSp mod ord">
        <pc:chgData name="Ademir Júnior" userId="dd165c5bbd5de5a9" providerId="LiveId" clId="{095CECC8-0BF9-4697-BF17-D9971F1F9613}" dt="2023-12-08T20:34:54.607" v="68"/>
        <pc:sldMkLst>
          <pc:docMk/>
          <pc:sldMk cId="0" sldId="265"/>
        </pc:sldMkLst>
        <pc:spChg chg="add del mod">
          <ac:chgData name="Ademir Júnior" userId="dd165c5bbd5de5a9" providerId="LiveId" clId="{095CECC8-0BF9-4697-BF17-D9971F1F9613}" dt="2023-12-08T20:31:15.153" v="31" actId="478"/>
          <ac:spMkLst>
            <pc:docMk/>
            <pc:sldMk cId="0" sldId="265"/>
            <ac:spMk id="3" creationId="{2C4C3622-96A2-4771-9646-1607A786EA38}"/>
          </ac:spMkLst>
        </pc:spChg>
        <pc:spChg chg="mod">
          <ac:chgData name="Ademir Júnior" userId="dd165c5bbd5de5a9" providerId="LiveId" clId="{095CECC8-0BF9-4697-BF17-D9971F1F9613}" dt="2023-12-08T20:34:26.377" v="62" actId="14100"/>
          <ac:spMkLst>
            <pc:docMk/>
            <pc:sldMk cId="0" sldId="265"/>
            <ac:spMk id="1075" creationId="{00000000-0000-0000-0000-000000000000}"/>
          </ac:spMkLst>
        </pc:spChg>
        <pc:spChg chg="del">
          <ac:chgData name="Ademir Júnior" userId="dd165c5bbd5de5a9" providerId="LiveId" clId="{095CECC8-0BF9-4697-BF17-D9971F1F9613}" dt="2023-12-08T20:31:12.355" v="30" actId="478"/>
          <ac:spMkLst>
            <pc:docMk/>
            <pc:sldMk cId="0" sldId="265"/>
            <ac:spMk id="1076" creationId="{00000000-0000-0000-0000-000000000000}"/>
          </ac:spMkLst>
        </pc:spChg>
        <pc:picChg chg="add del">
          <ac:chgData name="Ademir Júnior" userId="dd165c5bbd5de5a9" providerId="LiveId" clId="{095CECC8-0BF9-4697-BF17-D9971F1F9613}" dt="2023-12-08T20:32:24.827" v="33" actId="478"/>
          <ac:picMkLst>
            <pc:docMk/>
            <pc:sldMk cId="0" sldId="265"/>
            <ac:picMk id="5" creationId="{AB0DDA3E-4489-43B3-9691-7C3CA61265C3}"/>
          </ac:picMkLst>
        </pc:picChg>
        <pc:picChg chg="add mod">
          <ac:chgData name="Ademir Júnior" userId="dd165c5bbd5de5a9" providerId="LiveId" clId="{095CECC8-0BF9-4697-BF17-D9971F1F9613}" dt="2023-12-08T20:32:48.375" v="35" actId="1076"/>
          <ac:picMkLst>
            <pc:docMk/>
            <pc:sldMk cId="0" sldId="265"/>
            <ac:picMk id="7" creationId="{03CB95A1-156C-4E0D-94D0-F15CEBD2FCA3}"/>
          </ac:picMkLst>
        </pc:picChg>
      </pc:sldChg>
      <pc:sldChg chg="addSp modSp add mod">
        <pc:chgData name="Ademir Júnior" userId="dd165c5bbd5de5a9" providerId="LiveId" clId="{095CECC8-0BF9-4697-BF17-D9971F1F9613}" dt="2023-12-08T20:34:47.825" v="66" actId="1076"/>
        <pc:sldMkLst>
          <pc:docMk/>
          <pc:sldMk cId="4267492611" sldId="312"/>
        </pc:sldMkLst>
        <pc:spChg chg="mod">
          <ac:chgData name="Ademir Júnior" userId="dd165c5bbd5de5a9" providerId="LiveId" clId="{095CECC8-0BF9-4697-BF17-D9971F1F9613}" dt="2023-12-08T20:33:52.672" v="48" actId="1076"/>
          <ac:spMkLst>
            <pc:docMk/>
            <pc:sldMk cId="4267492611" sldId="312"/>
            <ac:spMk id="1075" creationId="{00000000-0000-0000-0000-000000000000}"/>
          </ac:spMkLst>
        </pc:spChg>
        <pc:picChg chg="add mod">
          <ac:chgData name="Ademir Júnior" userId="dd165c5bbd5de5a9" providerId="LiveId" clId="{095CECC8-0BF9-4697-BF17-D9971F1F9613}" dt="2023-12-08T20:34:47.825" v="66" actId="1076"/>
          <ac:picMkLst>
            <pc:docMk/>
            <pc:sldMk cId="4267492611" sldId="312"/>
            <ac:picMk id="3" creationId="{3B147EA1-4B19-4A3D-BEA4-D27DCD9FC4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017ad9157a_0_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17ad9157a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fa9253a06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fa9253a06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1017ad9157a_0_1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017ad9157a_0_1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017ad9157a_0_2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017ad9157a_0_2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1017ad9157a_0_3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1017ad9157a_0_3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fa9253a06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fa9253a06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fa9253a06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fa9253a06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1017ad9157a_0_3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1017ad9157a_0_3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6"/>
        <p:cNvGrpSpPr/>
        <p:nvPr/>
      </p:nvGrpSpPr>
      <p:grpSpPr>
        <a:xfrm>
          <a:off x="0" y="0"/>
          <a:ext cx="0" cy="0"/>
          <a:chOff x="0" y="0"/>
          <a:chExt cx="0" cy="0"/>
        </a:xfrm>
      </p:grpSpPr>
      <p:sp>
        <p:nvSpPr>
          <p:cNvPr id="3357" name="Google Shape;3357;gfa9253a06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8" name="Google Shape;3358;gfa9253a0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8"/>
        <p:cNvGrpSpPr/>
        <p:nvPr/>
      </p:nvGrpSpPr>
      <p:grpSpPr>
        <a:xfrm>
          <a:off x="0" y="0"/>
          <a:ext cx="0" cy="0"/>
          <a:chOff x="0" y="0"/>
          <a:chExt cx="0" cy="0"/>
        </a:xfrm>
      </p:grpSpPr>
      <p:sp>
        <p:nvSpPr>
          <p:cNvPr id="3379" name="Google Shape;3379;gfa9253a06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0" name="Google Shape;3380;gfa9253a06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fa9253a06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fa9253a0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973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Google Shape;3443;gfa9253a06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4" name="Google Shape;3444;gfa9253a06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gfa9253a06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7" name="Google Shape;3467;gfa9253a06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0" name="Google Shape;3480;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4"/>
        <p:cNvGrpSpPr/>
        <p:nvPr/>
      </p:nvGrpSpPr>
      <p:grpSpPr>
        <a:xfrm>
          <a:off x="0" y="0"/>
          <a:ext cx="0" cy="0"/>
          <a:chOff x="0" y="0"/>
          <a:chExt cx="0" cy="0"/>
        </a:xfrm>
      </p:grpSpPr>
      <p:sp>
        <p:nvSpPr>
          <p:cNvPr id="3535" name="Google Shape;3535;gfa9253a06c_0_18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6" name="Google Shape;3536;gfa9253a06c_0_18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fa9253a06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fa9253a06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3"/>
        <p:cNvGrpSpPr/>
        <p:nvPr/>
      </p:nvGrpSpPr>
      <p:grpSpPr>
        <a:xfrm>
          <a:off x="0" y="0"/>
          <a:ext cx="0" cy="0"/>
          <a:chOff x="0" y="0"/>
          <a:chExt cx="0" cy="0"/>
        </a:xfrm>
      </p:grpSpPr>
      <p:sp>
        <p:nvSpPr>
          <p:cNvPr id="3614" name="Google Shape;3614;gfa9253a06c_0_9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5" name="Google Shape;3615;gfa9253a06c_0_9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0"/>
        <p:cNvGrpSpPr/>
        <p:nvPr/>
      </p:nvGrpSpPr>
      <p:grpSpPr>
        <a:xfrm>
          <a:off x="0" y="0"/>
          <a:ext cx="0" cy="0"/>
          <a:chOff x="0" y="0"/>
          <a:chExt cx="0" cy="0"/>
        </a:xfrm>
      </p:grpSpPr>
      <p:sp>
        <p:nvSpPr>
          <p:cNvPr id="3621" name="Google Shape;3621;gfa9253a06c_0_9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2" name="Google Shape;3622;gfa9253a06c_0_9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7"/>
        <p:cNvGrpSpPr/>
        <p:nvPr/>
      </p:nvGrpSpPr>
      <p:grpSpPr>
        <a:xfrm>
          <a:off x="0" y="0"/>
          <a:ext cx="0" cy="0"/>
          <a:chOff x="0" y="0"/>
          <a:chExt cx="0" cy="0"/>
        </a:xfrm>
      </p:grpSpPr>
      <p:sp>
        <p:nvSpPr>
          <p:cNvPr id="3628" name="Google Shape;3628;gfa9253a06c_0_9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9" name="Google Shape;3629;gfa9253a06c_0_9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0"/>
        <p:cNvGrpSpPr/>
        <p:nvPr/>
      </p:nvGrpSpPr>
      <p:grpSpPr>
        <a:xfrm>
          <a:off x="0" y="0"/>
          <a:ext cx="0" cy="0"/>
          <a:chOff x="0" y="0"/>
          <a:chExt cx="0" cy="0"/>
        </a:xfrm>
      </p:grpSpPr>
      <p:sp>
        <p:nvSpPr>
          <p:cNvPr id="3651" name="Google Shape;3651;gfa9253a06c_0_9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2" name="Google Shape;3652;gfa9253a06c_0_9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fa9253a06c_0_9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8" name="Google Shape;3668;gfa9253a06c_0_9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fa9253a06c_0_9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7" name="Google Shape;4007;gfa9253a06c_0_9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2"/>
        <p:cNvGrpSpPr/>
        <p:nvPr/>
      </p:nvGrpSpPr>
      <p:grpSpPr>
        <a:xfrm>
          <a:off x="0" y="0"/>
          <a:ext cx="0" cy="0"/>
          <a:chOff x="0" y="0"/>
          <a:chExt cx="0" cy="0"/>
        </a:xfrm>
      </p:grpSpPr>
      <p:sp>
        <p:nvSpPr>
          <p:cNvPr id="6793" name="Google Shape;6793;gfa9253a06c_0_12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4" name="Google Shape;6794;gfa9253a06c_0_12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1"/>
        <p:cNvGrpSpPr/>
        <p:nvPr/>
      </p:nvGrpSpPr>
      <p:grpSpPr>
        <a:xfrm>
          <a:off x="0" y="0"/>
          <a:ext cx="0" cy="0"/>
          <a:chOff x="0" y="0"/>
          <a:chExt cx="0" cy="0"/>
        </a:xfrm>
      </p:grpSpPr>
      <p:sp>
        <p:nvSpPr>
          <p:cNvPr id="7212" name="Google Shape;7212;gfa9253a06c_0_13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3" name="Google Shape;7213;gfa9253a06c_0_13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1"/>
        <p:cNvGrpSpPr/>
        <p:nvPr/>
      </p:nvGrpSpPr>
      <p:grpSpPr>
        <a:xfrm>
          <a:off x="0" y="0"/>
          <a:ext cx="0" cy="0"/>
          <a:chOff x="0" y="0"/>
          <a:chExt cx="0" cy="0"/>
        </a:xfrm>
      </p:grpSpPr>
      <p:sp>
        <p:nvSpPr>
          <p:cNvPr id="7382" name="Google Shape;7382;gfa9253a06c_0_13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3" name="Google Shape;7383;gfa9253a06c_0_13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6"/>
        <p:cNvGrpSpPr/>
        <p:nvPr/>
      </p:nvGrpSpPr>
      <p:grpSpPr>
        <a:xfrm>
          <a:off x="0" y="0"/>
          <a:ext cx="0" cy="0"/>
          <a:chOff x="0" y="0"/>
          <a:chExt cx="0" cy="0"/>
        </a:xfrm>
      </p:grpSpPr>
      <p:sp>
        <p:nvSpPr>
          <p:cNvPr id="7787" name="Google Shape;7787;gfa9253a06c_0_13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fa9253a06c_0_13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6"/>
        <p:cNvGrpSpPr/>
        <p:nvPr/>
      </p:nvGrpSpPr>
      <p:grpSpPr>
        <a:xfrm>
          <a:off x="0" y="0"/>
          <a:ext cx="0" cy="0"/>
          <a:chOff x="0" y="0"/>
          <a:chExt cx="0" cy="0"/>
        </a:xfrm>
      </p:grpSpPr>
      <p:sp>
        <p:nvSpPr>
          <p:cNvPr id="8167" name="Google Shape;8167;gfa9253a06c_0_14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8" name="Google Shape;8168;gfa9253a06c_0_14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0"/>
        <p:cNvGrpSpPr/>
        <p:nvPr/>
      </p:nvGrpSpPr>
      <p:grpSpPr>
        <a:xfrm>
          <a:off x="0" y="0"/>
          <a:ext cx="0" cy="0"/>
          <a:chOff x="0" y="0"/>
          <a:chExt cx="0" cy="0"/>
        </a:xfrm>
      </p:grpSpPr>
      <p:sp>
        <p:nvSpPr>
          <p:cNvPr id="8581" name="Google Shape;8581;gfa9253a06c_0_14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2" name="Google Shape;8582;gfa9253a06c_0_14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1"/>
        <p:cNvGrpSpPr/>
        <p:nvPr/>
      </p:nvGrpSpPr>
      <p:grpSpPr>
        <a:xfrm>
          <a:off x="0" y="0"/>
          <a:ext cx="0" cy="0"/>
          <a:chOff x="0" y="0"/>
          <a:chExt cx="0" cy="0"/>
        </a:xfrm>
      </p:grpSpPr>
      <p:sp>
        <p:nvSpPr>
          <p:cNvPr id="8942" name="Google Shape;8942;gfa9253a06c_0_14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3" name="Google Shape;8943;gfa9253a06c_0_14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1"/>
        <p:cNvGrpSpPr/>
        <p:nvPr/>
      </p:nvGrpSpPr>
      <p:grpSpPr>
        <a:xfrm>
          <a:off x="0" y="0"/>
          <a:ext cx="0" cy="0"/>
          <a:chOff x="0" y="0"/>
          <a:chExt cx="0" cy="0"/>
        </a:xfrm>
      </p:grpSpPr>
      <p:sp>
        <p:nvSpPr>
          <p:cNvPr id="9452" name="Google Shape;9452;gfa9253a06c_0_15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3" name="Google Shape;9453;gfa9253a06c_0_15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1"/>
        <p:cNvGrpSpPr/>
        <p:nvPr/>
      </p:nvGrpSpPr>
      <p:grpSpPr>
        <a:xfrm>
          <a:off x="0" y="0"/>
          <a:ext cx="0" cy="0"/>
          <a:chOff x="0" y="0"/>
          <a:chExt cx="0" cy="0"/>
        </a:xfrm>
      </p:grpSpPr>
      <p:sp>
        <p:nvSpPr>
          <p:cNvPr id="10072" name="Google Shape;10072;gfa9253a06c_0_15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3" name="Google Shape;10073;gfa9253a06c_0_15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5"/>
        <p:cNvGrpSpPr/>
        <p:nvPr/>
      </p:nvGrpSpPr>
      <p:grpSpPr>
        <a:xfrm>
          <a:off x="0" y="0"/>
          <a:ext cx="0" cy="0"/>
          <a:chOff x="0" y="0"/>
          <a:chExt cx="0" cy="0"/>
        </a:xfrm>
      </p:grpSpPr>
      <p:sp>
        <p:nvSpPr>
          <p:cNvPr id="10666" name="Google Shape;10666;gfa9253a06c_0_16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7" name="Google Shape;10667;gfa9253a06c_0_16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6"/>
        <p:cNvGrpSpPr/>
        <p:nvPr/>
      </p:nvGrpSpPr>
      <p:grpSpPr>
        <a:xfrm>
          <a:off x="0" y="0"/>
          <a:ext cx="0" cy="0"/>
          <a:chOff x="0" y="0"/>
          <a:chExt cx="0" cy="0"/>
        </a:xfrm>
      </p:grpSpPr>
      <p:sp>
        <p:nvSpPr>
          <p:cNvPr id="10987" name="Google Shape;10987;gfa9253a06c_0_16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8" name="Google Shape;10988;gfa9253a06c_0_16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4"/>
        <p:cNvGrpSpPr/>
        <p:nvPr/>
      </p:nvGrpSpPr>
      <p:grpSpPr>
        <a:xfrm>
          <a:off x="0" y="0"/>
          <a:ext cx="0" cy="0"/>
          <a:chOff x="0" y="0"/>
          <a:chExt cx="0" cy="0"/>
        </a:xfrm>
      </p:grpSpPr>
      <p:sp>
        <p:nvSpPr>
          <p:cNvPr id="11295" name="Google Shape;11295;gfa9253a06c_0_18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6" name="Google Shape;11296;gfa9253a06c_0_18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754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2_1_1_1">
    <p:spTree>
      <p:nvGrpSpPr>
        <p:cNvPr id="1" name="Shape 457"/>
        <p:cNvGrpSpPr/>
        <p:nvPr/>
      </p:nvGrpSpPr>
      <p:grpSpPr>
        <a:xfrm>
          <a:off x="0" y="0"/>
          <a:ext cx="0" cy="0"/>
          <a:chOff x="0" y="0"/>
          <a:chExt cx="0" cy="0"/>
        </a:xfrm>
      </p:grpSpPr>
      <p:sp>
        <p:nvSpPr>
          <p:cNvPr id="458" name="Google Shape;458;p2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59" name="Google Shape;459;p24"/>
          <p:cNvSpPr txBox="1">
            <a:spLocks noGrp="1"/>
          </p:cNvSpPr>
          <p:nvPr>
            <p:ph type="subTitle" idx="1"/>
          </p:nvPr>
        </p:nvSpPr>
        <p:spPr>
          <a:xfrm>
            <a:off x="4981225" y="284472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60" name="Google Shape;460;p24"/>
          <p:cNvSpPr txBox="1">
            <a:spLocks noGrp="1"/>
          </p:cNvSpPr>
          <p:nvPr>
            <p:ph type="subTitle" idx="2"/>
          </p:nvPr>
        </p:nvSpPr>
        <p:spPr>
          <a:xfrm>
            <a:off x="4981200" y="315775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61" name="Google Shape;461;p24"/>
          <p:cNvSpPr txBox="1">
            <a:spLocks noGrp="1"/>
          </p:cNvSpPr>
          <p:nvPr>
            <p:ph type="subTitle" idx="3"/>
          </p:nvPr>
        </p:nvSpPr>
        <p:spPr>
          <a:xfrm>
            <a:off x="1924500" y="284472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62" name="Google Shape;462;p24"/>
          <p:cNvSpPr txBox="1">
            <a:spLocks noGrp="1"/>
          </p:cNvSpPr>
          <p:nvPr>
            <p:ph type="subTitle" idx="4"/>
          </p:nvPr>
        </p:nvSpPr>
        <p:spPr>
          <a:xfrm>
            <a:off x="1924475" y="315775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63" name="Google Shape;463;p24"/>
          <p:cNvSpPr txBox="1">
            <a:spLocks noGrp="1"/>
          </p:cNvSpPr>
          <p:nvPr>
            <p:ph type="title" idx="5" hasCustomPrompt="1"/>
          </p:nvPr>
        </p:nvSpPr>
        <p:spPr>
          <a:xfrm>
            <a:off x="1880825" y="1680800"/>
            <a:ext cx="2325900" cy="92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8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64" name="Google Shape;464;p24"/>
          <p:cNvSpPr txBox="1">
            <a:spLocks noGrp="1"/>
          </p:cNvSpPr>
          <p:nvPr>
            <p:ph type="title" idx="6" hasCustomPrompt="1"/>
          </p:nvPr>
        </p:nvSpPr>
        <p:spPr>
          <a:xfrm>
            <a:off x="4937225" y="1680800"/>
            <a:ext cx="2325900" cy="92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8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65" name="Google Shape;465;p24"/>
          <p:cNvSpPr/>
          <p:nvPr/>
        </p:nvSpPr>
        <p:spPr>
          <a:xfrm>
            <a:off x="-307750" y="3498550"/>
            <a:ext cx="1914300" cy="19143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4"/>
          <p:cNvGrpSpPr/>
          <p:nvPr/>
        </p:nvGrpSpPr>
        <p:grpSpPr>
          <a:xfrm>
            <a:off x="-196778" y="3613768"/>
            <a:ext cx="1692131" cy="1683783"/>
            <a:chOff x="7498900" y="3716375"/>
            <a:chExt cx="532100" cy="529475"/>
          </a:xfrm>
        </p:grpSpPr>
        <p:sp>
          <p:nvSpPr>
            <p:cNvPr id="467" name="Google Shape;467;p24"/>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24"/>
          <p:cNvSpPr/>
          <p:nvPr/>
        </p:nvSpPr>
        <p:spPr>
          <a:xfrm rot="10800000" flipH="1">
            <a:off x="6463721" y="6"/>
            <a:ext cx="853365" cy="421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p:nvPr/>
        </p:nvSpPr>
        <p:spPr>
          <a:xfrm rot="10800000" flipH="1">
            <a:off x="5562550" y="6"/>
            <a:ext cx="853365" cy="421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475"/>
        <p:cNvGrpSpPr/>
        <p:nvPr/>
      </p:nvGrpSpPr>
      <p:grpSpPr>
        <a:xfrm>
          <a:off x="0" y="0"/>
          <a:ext cx="0" cy="0"/>
          <a:chOff x="0" y="0"/>
          <a:chExt cx="0" cy="0"/>
        </a:xfrm>
      </p:grpSpPr>
      <p:sp>
        <p:nvSpPr>
          <p:cNvPr id="476" name="Google Shape;476;p25"/>
          <p:cNvSpPr txBox="1">
            <a:spLocks noGrp="1"/>
          </p:cNvSpPr>
          <p:nvPr>
            <p:ph type="subTitle" idx="1"/>
          </p:nvPr>
        </p:nvSpPr>
        <p:spPr>
          <a:xfrm>
            <a:off x="3452900" y="18882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77" name="Google Shape;477;p25"/>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8" name="Google Shape;478;p25"/>
          <p:cNvSpPr txBox="1">
            <a:spLocks noGrp="1"/>
          </p:cNvSpPr>
          <p:nvPr>
            <p:ph type="subTitle" idx="3"/>
          </p:nvPr>
        </p:nvSpPr>
        <p:spPr>
          <a:xfrm>
            <a:off x="881850" y="18882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79" name="Google Shape;479;p25"/>
          <p:cNvSpPr txBox="1">
            <a:spLocks noGrp="1"/>
          </p:cNvSpPr>
          <p:nvPr>
            <p:ph type="subTitle" idx="4"/>
          </p:nvPr>
        </p:nvSpPr>
        <p:spPr>
          <a:xfrm>
            <a:off x="88182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0" name="Google Shape;480;p25"/>
          <p:cNvSpPr txBox="1">
            <a:spLocks noGrp="1"/>
          </p:cNvSpPr>
          <p:nvPr>
            <p:ph type="subTitle" idx="5"/>
          </p:nvPr>
        </p:nvSpPr>
        <p:spPr>
          <a:xfrm>
            <a:off x="6024025" y="18882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81" name="Google Shape;481;p25"/>
          <p:cNvSpPr txBox="1">
            <a:spLocks noGrp="1"/>
          </p:cNvSpPr>
          <p:nvPr>
            <p:ph type="subTitle" idx="6"/>
          </p:nvPr>
        </p:nvSpPr>
        <p:spPr>
          <a:xfrm>
            <a:off x="6024000"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2" name="Google Shape;482;p25"/>
          <p:cNvSpPr txBox="1">
            <a:spLocks noGrp="1"/>
          </p:cNvSpPr>
          <p:nvPr>
            <p:ph type="subTitle" idx="7"/>
          </p:nvPr>
        </p:nvSpPr>
        <p:spPr>
          <a:xfrm>
            <a:off x="3452900" y="36196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83" name="Google Shape;483;p25"/>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4" name="Google Shape;484;p25"/>
          <p:cNvSpPr txBox="1">
            <a:spLocks noGrp="1"/>
          </p:cNvSpPr>
          <p:nvPr>
            <p:ph type="subTitle" idx="9"/>
          </p:nvPr>
        </p:nvSpPr>
        <p:spPr>
          <a:xfrm>
            <a:off x="881850" y="36196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85" name="Google Shape;485;p25"/>
          <p:cNvSpPr txBox="1">
            <a:spLocks noGrp="1"/>
          </p:cNvSpPr>
          <p:nvPr>
            <p:ph type="subTitle" idx="13"/>
          </p:nvPr>
        </p:nvSpPr>
        <p:spPr>
          <a:xfrm>
            <a:off x="8818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6" name="Google Shape;486;p25"/>
          <p:cNvSpPr txBox="1">
            <a:spLocks noGrp="1"/>
          </p:cNvSpPr>
          <p:nvPr>
            <p:ph type="subTitle" idx="14"/>
          </p:nvPr>
        </p:nvSpPr>
        <p:spPr>
          <a:xfrm>
            <a:off x="6024025" y="36196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87" name="Google Shape;487;p25"/>
          <p:cNvSpPr txBox="1">
            <a:spLocks noGrp="1"/>
          </p:cNvSpPr>
          <p:nvPr>
            <p:ph type="subTitle" idx="15"/>
          </p:nvPr>
        </p:nvSpPr>
        <p:spPr>
          <a:xfrm>
            <a:off x="6024000"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8" name="Google Shape;488;p2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9" name="Google Shape;489;p25"/>
          <p:cNvSpPr/>
          <p:nvPr/>
        </p:nvSpPr>
        <p:spPr>
          <a:xfrm>
            <a:off x="554350" y="20709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331250" y="4016675"/>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5"/>
          <p:cNvGrpSpPr/>
          <p:nvPr/>
        </p:nvGrpSpPr>
        <p:grpSpPr>
          <a:xfrm>
            <a:off x="-272228" y="4077986"/>
            <a:ext cx="900845" cy="896401"/>
            <a:chOff x="7498900" y="3716375"/>
            <a:chExt cx="532100" cy="529475"/>
          </a:xfrm>
        </p:grpSpPr>
        <p:sp>
          <p:nvSpPr>
            <p:cNvPr id="492" name="Google Shape;492;p2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5"/>
          <p:cNvSpPr/>
          <p:nvPr/>
        </p:nvSpPr>
        <p:spPr>
          <a:xfrm>
            <a:off x="6731396"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5884898"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25"/>
          <p:cNvGrpSpPr/>
          <p:nvPr/>
        </p:nvGrpSpPr>
        <p:grpSpPr>
          <a:xfrm>
            <a:off x="8515529" y="4290841"/>
            <a:ext cx="471138" cy="470661"/>
            <a:chOff x="4079851" y="151677"/>
            <a:chExt cx="1014291" cy="1013263"/>
          </a:xfrm>
        </p:grpSpPr>
        <p:sp>
          <p:nvSpPr>
            <p:cNvPr id="501" name="Google Shape;501;p25"/>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504"/>
        <p:cNvGrpSpPr/>
        <p:nvPr/>
      </p:nvGrpSpPr>
      <p:grpSpPr>
        <a:xfrm>
          <a:off x="0" y="0"/>
          <a:ext cx="0" cy="0"/>
          <a:chOff x="0" y="0"/>
          <a:chExt cx="0" cy="0"/>
        </a:xfrm>
      </p:grpSpPr>
      <p:sp>
        <p:nvSpPr>
          <p:cNvPr id="505" name="Google Shape;505;p26"/>
          <p:cNvSpPr txBox="1">
            <a:spLocks noGrp="1"/>
          </p:cNvSpPr>
          <p:nvPr>
            <p:ph type="subTitle" idx="1"/>
          </p:nvPr>
        </p:nvSpPr>
        <p:spPr>
          <a:xfrm>
            <a:off x="4809763"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6" name="Google Shape;506;p26"/>
          <p:cNvSpPr txBox="1">
            <a:spLocks noGrp="1"/>
          </p:cNvSpPr>
          <p:nvPr>
            <p:ph type="subTitle" idx="2"/>
          </p:nvPr>
        </p:nvSpPr>
        <p:spPr>
          <a:xfrm>
            <a:off x="4809738"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7" name="Google Shape;507;p26"/>
          <p:cNvSpPr txBox="1">
            <a:spLocks noGrp="1"/>
          </p:cNvSpPr>
          <p:nvPr>
            <p:ph type="subTitle" idx="3"/>
          </p:nvPr>
        </p:nvSpPr>
        <p:spPr>
          <a:xfrm>
            <a:off x="2095838"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8" name="Google Shape;508;p26"/>
          <p:cNvSpPr txBox="1">
            <a:spLocks noGrp="1"/>
          </p:cNvSpPr>
          <p:nvPr>
            <p:ph type="subTitle" idx="4"/>
          </p:nvPr>
        </p:nvSpPr>
        <p:spPr>
          <a:xfrm>
            <a:off x="2095813"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9" name="Google Shape;509;p26"/>
          <p:cNvSpPr txBox="1">
            <a:spLocks noGrp="1"/>
          </p:cNvSpPr>
          <p:nvPr>
            <p:ph type="subTitle" idx="5"/>
          </p:nvPr>
        </p:nvSpPr>
        <p:spPr>
          <a:xfrm>
            <a:off x="4809763"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0" name="Google Shape;510;p26"/>
          <p:cNvSpPr txBox="1">
            <a:spLocks noGrp="1"/>
          </p:cNvSpPr>
          <p:nvPr>
            <p:ph type="subTitle" idx="6"/>
          </p:nvPr>
        </p:nvSpPr>
        <p:spPr>
          <a:xfrm>
            <a:off x="4809788"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1" name="Google Shape;511;p26"/>
          <p:cNvSpPr txBox="1">
            <a:spLocks noGrp="1"/>
          </p:cNvSpPr>
          <p:nvPr>
            <p:ph type="subTitle" idx="7"/>
          </p:nvPr>
        </p:nvSpPr>
        <p:spPr>
          <a:xfrm>
            <a:off x="2095838"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2" name="Google Shape;512;p26"/>
          <p:cNvSpPr txBox="1">
            <a:spLocks noGrp="1"/>
          </p:cNvSpPr>
          <p:nvPr>
            <p:ph type="subTitle" idx="8"/>
          </p:nvPr>
        </p:nvSpPr>
        <p:spPr>
          <a:xfrm>
            <a:off x="2095813"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3" name="Google Shape;513;p2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14" name="Google Shape;514;p26"/>
          <p:cNvSpPr/>
          <p:nvPr/>
        </p:nvSpPr>
        <p:spPr>
          <a:xfrm>
            <a:off x="1087646"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241148"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26"/>
          <p:cNvGrpSpPr/>
          <p:nvPr/>
        </p:nvGrpSpPr>
        <p:grpSpPr>
          <a:xfrm>
            <a:off x="7186703" y="170712"/>
            <a:ext cx="1706479" cy="1714939"/>
            <a:chOff x="-270006" y="4075764"/>
            <a:chExt cx="896401" cy="900845"/>
          </a:xfrm>
        </p:grpSpPr>
        <p:sp>
          <p:nvSpPr>
            <p:cNvPr id="517" name="Google Shape;517;p26"/>
            <p:cNvSpPr/>
            <p:nvPr/>
          </p:nvSpPr>
          <p:spPr>
            <a:xfrm rot="5400000">
              <a:off x="-262663" y="4068421"/>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rot="5400000">
              <a:off x="-198795" y="4165472"/>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rot="5400000">
              <a:off x="-108812" y="4235689"/>
              <a:ext cx="574012" cy="532491"/>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rot="5400000">
              <a:off x="21465" y="3828353"/>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rot="5400000">
              <a:off x="-182838" y="4624486"/>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rot="5400000">
              <a:off x="-91564" y="4272702"/>
              <a:ext cx="503752" cy="448222"/>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2">
  <p:cSld name="CUSTOM_8">
    <p:spTree>
      <p:nvGrpSpPr>
        <p:cNvPr id="1" name="Shape 523"/>
        <p:cNvGrpSpPr/>
        <p:nvPr/>
      </p:nvGrpSpPr>
      <p:grpSpPr>
        <a:xfrm>
          <a:off x="0" y="0"/>
          <a:ext cx="0" cy="0"/>
          <a:chOff x="0" y="0"/>
          <a:chExt cx="0" cy="0"/>
        </a:xfrm>
      </p:grpSpPr>
      <p:sp>
        <p:nvSpPr>
          <p:cNvPr id="524" name="Google Shape;524;p27"/>
          <p:cNvSpPr txBox="1">
            <a:spLocks noGrp="1"/>
          </p:cNvSpPr>
          <p:nvPr>
            <p:ph type="title" hasCustomPrompt="1"/>
          </p:nvPr>
        </p:nvSpPr>
        <p:spPr>
          <a:xfrm>
            <a:off x="2427300" y="2067000"/>
            <a:ext cx="4289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Font typeface="Russo One"/>
              <a:buNone/>
              <a:defRPr sz="12000">
                <a:latin typeface="Russo One"/>
                <a:ea typeface="Russo One"/>
                <a:cs typeface="Russo One"/>
                <a:sym typeface="Russo One"/>
              </a:defRPr>
            </a:lvl2pPr>
            <a:lvl3pPr lvl="2" algn="ctr" rtl="0">
              <a:spcBef>
                <a:spcPts val="0"/>
              </a:spcBef>
              <a:spcAft>
                <a:spcPts val="0"/>
              </a:spcAft>
              <a:buSzPts val="12000"/>
              <a:buFont typeface="Russo One"/>
              <a:buNone/>
              <a:defRPr sz="12000">
                <a:latin typeface="Russo One"/>
                <a:ea typeface="Russo One"/>
                <a:cs typeface="Russo One"/>
                <a:sym typeface="Russo One"/>
              </a:defRPr>
            </a:lvl3pPr>
            <a:lvl4pPr lvl="3" algn="ctr" rtl="0">
              <a:spcBef>
                <a:spcPts val="0"/>
              </a:spcBef>
              <a:spcAft>
                <a:spcPts val="0"/>
              </a:spcAft>
              <a:buSzPts val="12000"/>
              <a:buFont typeface="Russo One"/>
              <a:buNone/>
              <a:defRPr sz="12000">
                <a:latin typeface="Russo One"/>
                <a:ea typeface="Russo One"/>
                <a:cs typeface="Russo One"/>
                <a:sym typeface="Russo One"/>
              </a:defRPr>
            </a:lvl4pPr>
            <a:lvl5pPr lvl="4" algn="ctr" rtl="0">
              <a:spcBef>
                <a:spcPts val="0"/>
              </a:spcBef>
              <a:spcAft>
                <a:spcPts val="0"/>
              </a:spcAft>
              <a:buSzPts val="12000"/>
              <a:buFont typeface="Russo One"/>
              <a:buNone/>
              <a:defRPr sz="12000">
                <a:latin typeface="Russo One"/>
                <a:ea typeface="Russo One"/>
                <a:cs typeface="Russo One"/>
                <a:sym typeface="Russo One"/>
              </a:defRPr>
            </a:lvl5pPr>
            <a:lvl6pPr lvl="5" algn="ctr" rtl="0">
              <a:spcBef>
                <a:spcPts val="0"/>
              </a:spcBef>
              <a:spcAft>
                <a:spcPts val="0"/>
              </a:spcAft>
              <a:buSzPts val="12000"/>
              <a:buFont typeface="Russo One"/>
              <a:buNone/>
              <a:defRPr sz="12000">
                <a:latin typeface="Russo One"/>
                <a:ea typeface="Russo One"/>
                <a:cs typeface="Russo One"/>
                <a:sym typeface="Russo One"/>
              </a:defRPr>
            </a:lvl6pPr>
            <a:lvl7pPr lvl="6" algn="ctr" rtl="0">
              <a:spcBef>
                <a:spcPts val="0"/>
              </a:spcBef>
              <a:spcAft>
                <a:spcPts val="0"/>
              </a:spcAft>
              <a:buSzPts val="12000"/>
              <a:buFont typeface="Russo One"/>
              <a:buNone/>
              <a:defRPr sz="12000">
                <a:latin typeface="Russo One"/>
                <a:ea typeface="Russo One"/>
                <a:cs typeface="Russo One"/>
                <a:sym typeface="Russo One"/>
              </a:defRPr>
            </a:lvl7pPr>
            <a:lvl8pPr lvl="7" algn="ctr" rtl="0">
              <a:spcBef>
                <a:spcPts val="0"/>
              </a:spcBef>
              <a:spcAft>
                <a:spcPts val="0"/>
              </a:spcAft>
              <a:buSzPts val="12000"/>
              <a:buFont typeface="Russo One"/>
              <a:buNone/>
              <a:defRPr sz="12000">
                <a:latin typeface="Russo One"/>
                <a:ea typeface="Russo One"/>
                <a:cs typeface="Russo One"/>
                <a:sym typeface="Russo One"/>
              </a:defRPr>
            </a:lvl8pPr>
            <a:lvl9pPr lvl="8" algn="ctr" rtl="0">
              <a:spcBef>
                <a:spcPts val="0"/>
              </a:spcBef>
              <a:spcAft>
                <a:spcPts val="0"/>
              </a:spcAft>
              <a:buSzPts val="12000"/>
              <a:buFont typeface="Russo One"/>
              <a:buNone/>
              <a:defRPr sz="12000">
                <a:latin typeface="Russo One"/>
                <a:ea typeface="Russo One"/>
                <a:cs typeface="Russo One"/>
                <a:sym typeface="Russo One"/>
              </a:defRPr>
            </a:lvl9pPr>
          </a:lstStyle>
          <a:p>
            <a:r>
              <a:t>xx%</a:t>
            </a:r>
          </a:p>
        </p:txBody>
      </p:sp>
      <p:sp>
        <p:nvSpPr>
          <p:cNvPr id="525" name="Google Shape;525;p27"/>
          <p:cNvSpPr txBox="1">
            <a:spLocks noGrp="1"/>
          </p:cNvSpPr>
          <p:nvPr>
            <p:ph type="subTitle" idx="1"/>
          </p:nvPr>
        </p:nvSpPr>
        <p:spPr>
          <a:xfrm>
            <a:off x="2427300" y="2775000"/>
            <a:ext cx="42894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26" name="Google Shape;526;p27"/>
          <p:cNvSpPr txBox="1">
            <a:spLocks noGrp="1"/>
          </p:cNvSpPr>
          <p:nvPr>
            <p:ph type="title" idx="2" hasCustomPrompt="1"/>
          </p:nvPr>
        </p:nvSpPr>
        <p:spPr>
          <a:xfrm>
            <a:off x="2427300" y="3363675"/>
            <a:ext cx="4289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Font typeface="Russo One"/>
              <a:buNone/>
              <a:defRPr sz="12000">
                <a:latin typeface="Russo One"/>
                <a:ea typeface="Russo One"/>
                <a:cs typeface="Russo One"/>
                <a:sym typeface="Russo One"/>
              </a:defRPr>
            </a:lvl2pPr>
            <a:lvl3pPr lvl="2" algn="ctr" rtl="0">
              <a:spcBef>
                <a:spcPts val="0"/>
              </a:spcBef>
              <a:spcAft>
                <a:spcPts val="0"/>
              </a:spcAft>
              <a:buSzPts val="12000"/>
              <a:buFont typeface="Russo One"/>
              <a:buNone/>
              <a:defRPr sz="12000">
                <a:latin typeface="Russo One"/>
                <a:ea typeface="Russo One"/>
                <a:cs typeface="Russo One"/>
                <a:sym typeface="Russo One"/>
              </a:defRPr>
            </a:lvl3pPr>
            <a:lvl4pPr lvl="3" algn="ctr" rtl="0">
              <a:spcBef>
                <a:spcPts val="0"/>
              </a:spcBef>
              <a:spcAft>
                <a:spcPts val="0"/>
              </a:spcAft>
              <a:buSzPts val="12000"/>
              <a:buFont typeface="Russo One"/>
              <a:buNone/>
              <a:defRPr sz="12000">
                <a:latin typeface="Russo One"/>
                <a:ea typeface="Russo One"/>
                <a:cs typeface="Russo One"/>
                <a:sym typeface="Russo One"/>
              </a:defRPr>
            </a:lvl4pPr>
            <a:lvl5pPr lvl="4" algn="ctr" rtl="0">
              <a:spcBef>
                <a:spcPts val="0"/>
              </a:spcBef>
              <a:spcAft>
                <a:spcPts val="0"/>
              </a:spcAft>
              <a:buSzPts val="12000"/>
              <a:buFont typeface="Russo One"/>
              <a:buNone/>
              <a:defRPr sz="12000">
                <a:latin typeface="Russo One"/>
                <a:ea typeface="Russo One"/>
                <a:cs typeface="Russo One"/>
                <a:sym typeface="Russo One"/>
              </a:defRPr>
            </a:lvl5pPr>
            <a:lvl6pPr lvl="5" algn="ctr" rtl="0">
              <a:spcBef>
                <a:spcPts val="0"/>
              </a:spcBef>
              <a:spcAft>
                <a:spcPts val="0"/>
              </a:spcAft>
              <a:buSzPts val="12000"/>
              <a:buFont typeface="Russo One"/>
              <a:buNone/>
              <a:defRPr sz="12000">
                <a:latin typeface="Russo One"/>
                <a:ea typeface="Russo One"/>
                <a:cs typeface="Russo One"/>
                <a:sym typeface="Russo One"/>
              </a:defRPr>
            </a:lvl6pPr>
            <a:lvl7pPr lvl="6" algn="ctr" rtl="0">
              <a:spcBef>
                <a:spcPts val="0"/>
              </a:spcBef>
              <a:spcAft>
                <a:spcPts val="0"/>
              </a:spcAft>
              <a:buSzPts val="12000"/>
              <a:buFont typeface="Russo One"/>
              <a:buNone/>
              <a:defRPr sz="12000">
                <a:latin typeface="Russo One"/>
                <a:ea typeface="Russo One"/>
                <a:cs typeface="Russo One"/>
                <a:sym typeface="Russo One"/>
              </a:defRPr>
            </a:lvl7pPr>
            <a:lvl8pPr lvl="7" algn="ctr" rtl="0">
              <a:spcBef>
                <a:spcPts val="0"/>
              </a:spcBef>
              <a:spcAft>
                <a:spcPts val="0"/>
              </a:spcAft>
              <a:buSzPts val="12000"/>
              <a:buFont typeface="Russo One"/>
              <a:buNone/>
              <a:defRPr sz="12000">
                <a:latin typeface="Russo One"/>
                <a:ea typeface="Russo One"/>
                <a:cs typeface="Russo One"/>
                <a:sym typeface="Russo One"/>
              </a:defRPr>
            </a:lvl8pPr>
            <a:lvl9pPr lvl="8" algn="ctr" rtl="0">
              <a:spcBef>
                <a:spcPts val="0"/>
              </a:spcBef>
              <a:spcAft>
                <a:spcPts val="0"/>
              </a:spcAft>
              <a:buSzPts val="12000"/>
              <a:buFont typeface="Russo One"/>
              <a:buNone/>
              <a:defRPr sz="12000">
                <a:latin typeface="Russo One"/>
                <a:ea typeface="Russo One"/>
                <a:cs typeface="Russo One"/>
                <a:sym typeface="Russo One"/>
              </a:defRPr>
            </a:lvl9pPr>
          </a:lstStyle>
          <a:p>
            <a:r>
              <a:t>xx%</a:t>
            </a:r>
          </a:p>
        </p:txBody>
      </p:sp>
      <p:sp>
        <p:nvSpPr>
          <p:cNvPr id="527" name="Google Shape;527;p27"/>
          <p:cNvSpPr txBox="1">
            <a:spLocks noGrp="1"/>
          </p:cNvSpPr>
          <p:nvPr>
            <p:ph type="subTitle" idx="3"/>
          </p:nvPr>
        </p:nvSpPr>
        <p:spPr>
          <a:xfrm>
            <a:off x="2427300" y="4071675"/>
            <a:ext cx="42894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28" name="Google Shape;528;p27"/>
          <p:cNvSpPr txBox="1">
            <a:spLocks noGrp="1"/>
          </p:cNvSpPr>
          <p:nvPr>
            <p:ph type="title" idx="4" hasCustomPrompt="1"/>
          </p:nvPr>
        </p:nvSpPr>
        <p:spPr>
          <a:xfrm>
            <a:off x="2427300" y="770325"/>
            <a:ext cx="4289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Font typeface="Russo One"/>
              <a:buNone/>
              <a:defRPr sz="12000">
                <a:latin typeface="Russo One"/>
                <a:ea typeface="Russo One"/>
                <a:cs typeface="Russo One"/>
                <a:sym typeface="Russo One"/>
              </a:defRPr>
            </a:lvl2pPr>
            <a:lvl3pPr lvl="2" algn="ctr" rtl="0">
              <a:spcBef>
                <a:spcPts val="0"/>
              </a:spcBef>
              <a:spcAft>
                <a:spcPts val="0"/>
              </a:spcAft>
              <a:buSzPts val="12000"/>
              <a:buFont typeface="Russo One"/>
              <a:buNone/>
              <a:defRPr sz="12000">
                <a:latin typeface="Russo One"/>
                <a:ea typeface="Russo One"/>
                <a:cs typeface="Russo One"/>
                <a:sym typeface="Russo One"/>
              </a:defRPr>
            </a:lvl3pPr>
            <a:lvl4pPr lvl="3" algn="ctr" rtl="0">
              <a:spcBef>
                <a:spcPts val="0"/>
              </a:spcBef>
              <a:spcAft>
                <a:spcPts val="0"/>
              </a:spcAft>
              <a:buSzPts val="12000"/>
              <a:buFont typeface="Russo One"/>
              <a:buNone/>
              <a:defRPr sz="12000">
                <a:latin typeface="Russo One"/>
                <a:ea typeface="Russo One"/>
                <a:cs typeface="Russo One"/>
                <a:sym typeface="Russo One"/>
              </a:defRPr>
            </a:lvl4pPr>
            <a:lvl5pPr lvl="4" algn="ctr" rtl="0">
              <a:spcBef>
                <a:spcPts val="0"/>
              </a:spcBef>
              <a:spcAft>
                <a:spcPts val="0"/>
              </a:spcAft>
              <a:buSzPts val="12000"/>
              <a:buFont typeface="Russo One"/>
              <a:buNone/>
              <a:defRPr sz="12000">
                <a:latin typeface="Russo One"/>
                <a:ea typeface="Russo One"/>
                <a:cs typeface="Russo One"/>
                <a:sym typeface="Russo One"/>
              </a:defRPr>
            </a:lvl5pPr>
            <a:lvl6pPr lvl="5" algn="ctr" rtl="0">
              <a:spcBef>
                <a:spcPts val="0"/>
              </a:spcBef>
              <a:spcAft>
                <a:spcPts val="0"/>
              </a:spcAft>
              <a:buSzPts val="12000"/>
              <a:buFont typeface="Russo One"/>
              <a:buNone/>
              <a:defRPr sz="12000">
                <a:latin typeface="Russo One"/>
                <a:ea typeface="Russo One"/>
                <a:cs typeface="Russo One"/>
                <a:sym typeface="Russo One"/>
              </a:defRPr>
            </a:lvl6pPr>
            <a:lvl7pPr lvl="6" algn="ctr" rtl="0">
              <a:spcBef>
                <a:spcPts val="0"/>
              </a:spcBef>
              <a:spcAft>
                <a:spcPts val="0"/>
              </a:spcAft>
              <a:buSzPts val="12000"/>
              <a:buFont typeface="Russo One"/>
              <a:buNone/>
              <a:defRPr sz="12000">
                <a:latin typeface="Russo One"/>
                <a:ea typeface="Russo One"/>
                <a:cs typeface="Russo One"/>
                <a:sym typeface="Russo One"/>
              </a:defRPr>
            </a:lvl7pPr>
            <a:lvl8pPr lvl="7" algn="ctr" rtl="0">
              <a:spcBef>
                <a:spcPts val="0"/>
              </a:spcBef>
              <a:spcAft>
                <a:spcPts val="0"/>
              </a:spcAft>
              <a:buSzPts val="12000"/>
              <a:buFont typeface="Russo One"/>
              <a:buNone/>
              <a:defRPr sz="12000">
                <a:latin typeface="Russo One"/>
                <a:ea typeface="Russo One"/>
                <a:cs typeface="Russo One"/>
                <a:sym typeface="Russo One"/>
              </a:defRPr>
            </a:lvl8pPr>
            <a:lvl9pPr lvl="8" algn="ctr" rtl="0">
              <a:spcBef>
                <a:spcPts val="0"/>
              </a:spcBef>
              <a:spcAft>
                <a:spcPts val="0"/>
              </a:spcAft>
              <a:buSzPts val="12000"/>
              <a:buFont typeface="Russo One"/>
              <a:buNone/>
              <a:defRPr sz="12000">
                <a:latin typeface="Russo One"/>
                <a:ea typeface="Russo One"/>
                <a:cs typeface="Russo One"/>
                <a:sym typeface="Russo One"/>
              </a:defRPr>
            </a:lvl9pPr>
          </a:lstStyle>
          <a:p>
            <a:r>
              <a:t>xx%</a:t>
            </a:r>
          </a:p>
        </p:txBody>
      </p:sp>
      <p:sp>
        <p:nvSpPr>
          <p:cNvPr id="529" name="Google Shape;529;p27"/>
          <p:cNvSpPr txBox="1">
            <a:spLocks noGrp="1"/>
          </p:cNvSpPr>
          <p:nvPr>
            <p:ph type="subTitle" idx="5"/>
          </p:nvPr>
        </p:nvSpPr>
        <p:spPr>
          <a:xfrm>
            <a:off x="2427300" y="1478325"/>
            <a:ext cx="42894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530" name="Google Shape;530;p27"/>
          <p:cNvGrpSpPr/>
          <p:nvPr/>
        </p:nvGrpSpPr>
        <p:grpSpPr>
          <a:xfrm>
            <a:off x="7560850" y="1680000"/>
            <a:ext cx="2013910" cy="2041524"/>
            <a:chOff x="-79100" y="-499150"/>
            <a:chExt cx="2013910" cy="2041524"/>
          </a:xfrm>
        </p:grpSpPr>
        <p:sp>
          <p:nvSpPr>
            <p:cNvPr id="531" name="Google Shape;531;p27"/>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27"/>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550"/>
        <p:cNvGrpSpPr/>
        <p:nvPr/>
      </p:nvGrpSpPr>
      <p:grpSpPr>
        <a:xfrm>
          <a:off x="0" y="0"/>
          <a:ext cx="0" cy="0"/>
          <a:chOff x="0" y="0"/>
          <a:chExt cx="0" cy="0"/>
        </a:xfrm>
      </p:grpSpPr>
      <p:sp>
        <p:nvSpPr>
          <p:cNvPr id="551" name="Google Shape;551;p28"/>
          <p:cNvSpPr txBox="1">
            <a:spLocks noGrp="1"/>
          </p:cNvSpPr>
          <p:nvPr>
            <p:ph type="title"/>
          </p:nvPr>
        </p:nvSpPr>
        <p:spPr>
          <a:xfrm>
            <a:off x="803750" y="1512400"/>
            <a:ext cx="2588400" cy="954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52" name="Google Shape;552;p28"/>
          <p:cNvSpPr txBox="1">
            <a:spLocks noGrp="1"/>
          </p:cNvSpPr>
          <p:nvPr>
            <p:ph type="subTitle" idx="1"/>
          </p:nvPr>
        </p:nvSpPr>
        <p:spPr>
          <a:xfrm>
            <a:off x="803750" y="2569225"/>
            <a:ext cx="29733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Josefin Sans"/>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553" name="Google Shape;553;p28"/>
          <p:cNvGrpSpPr/>
          <p:nvPr/>
        </p:nvGrpSpPr>
        <p:grpSpPr>
          <a:xfrm flipH="1">
            <a:off x="621100" y="4255275"/>
            <a:ext cx="1206211" cy="336300"/>
            <a:chOff x="7299150" y="4255275"/>
            <a:chExt cx="1206211" cy="336300"/>
          </a:xfrm>
        </p:grpSpPr>
        <p:sp>
          <p:nvSpPr>
            <p:cNvPr id="554" name="Google Shape;554;p28"/>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9_1">
    <p:spTree>
      <p:nvGrpSpPr>
        <p:cNvPr id="1" name="Shape 572"/>
        <p:cNvGrpSpPr/>
        <p:nvPr/>
      </p:nvGrpSpPr>
      <p:grpSpPr>
        <a:xfrm>
          <a:off x="0" y="0"/>
          <a:ext cx="0" cy="0"/>
          <a:chOff x="0" y="0"/>
          <a:chExt cx="0" cy="0"/>
        </a:xfrm>
      </p:grpSpPr>
      <p:sp>
        <p:nvSpPr>
          <p:cNvPr id="573" name="Google Shape;573;p29"/>
          <p:cNvSpPr txBox="1">
            <a:spLocks noGrp="1"/>
          </p:cNvSpPr>
          <p:nvPr>
            <p:ph type="title"/>
          </p:nvPr>
        </p:nvSpPr>
        <p:spPr>
          <a:xfrm flipH="1">
            <a:off x="4986300" y="1906263"/>
            <a:ext cx="3396600" cy="52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r" rtl="0">
              <a:spcBef>
                <a:spcPts val="0"/>
              </a:spcBef>
              <a:spcAft>
                <a:spcPts val="0"/>
              </a:spcAft>
              <a:buSzPts val="3600"/>
              <a:buNone/>
              <a:defRPr/>
            </a:lvl2pPr>
            <a:lvl3pPr lvl="2" algn="r" rtl="0">
              <a:spcBef>
                <a:spcPts val="0"/>
              </a:spcBef>
              <a:spcAft>
                <a:spcPts val="0"/>
              </a:spcAft>
              <a:buSzPts val="3600"/>
              <a:buNone/>
              <a:defRPr/>
            </a:lvl3pPr>
            <a:lvl4pPr lvl="3" algn="r" rtl="0">
              <a:spcBef>
                <a:spcPts val="0"/>
              </a:spcBef>
              <a:spcAft>
                <a:spcPts val="0"/>
              </a:spcAft>
              <a:buSzPts val="3600"/>
              <a:buNone/>
              <a:defRPr/>
            </a:lvl4pPr>
            <a:lvl5pPr lvl="4" algn="r" rtl="0">
              <a:spcBef>
                <a:spcPts val="0"/>
              </a:spcBef>
              <a:spcAft>
                <a:spcPts val="0"/>
              </a:spcAft>
              <a:buSzPts val="3600"/>
              <a:buNone/>
              <a:defRPr/>
            </a:lvl5pPr>
            <a:lvl6pPr lvl="5" algn="r" rtl="0">
              <a:spcBef>
                <a:spcPts val="0"/>
              </a:spcBef>
              <a:spcAft>
                <a:spcPts val="0"/>
              </a:spcAft>
              <a:buSzPts val="3600"/>
              <a:buNone/>
              <a:defRPr/>
            </a:lvl6pPr>
            <a:lvl7pPr lvl="6" algn="r" rtl="0">
              <a:spcBef>
                <a:spcPts val="0"/>
              </a:spcBef>
              <a:spcAft>
                <a:spcPts val="0"/>
              </a:spcAft>
              <a:buSzPts val="3600"/>
              <a:buNone/>
              <a:defRPr/>
            </a:lvl7pPr>
            <a:lvl8pPr lvl="7" algn="r" rtl="0">
              <a:spcBef>
                <a:spcPts val="0"/>
              </a:spcBef>
              <a:spcAft>
                <a:spcPts val="0"/>
              </a:spcAft>
              <a:buSzPts val="3600"/>
              <a:buNone/>
              <a:defRPr/>
            </a:lvl8pPr>
            <a:lvl9pPr lvl="8" algn="r" rtl="0">
              <a:spcBef>
                <a:spcPts val="0"/>
              </a:spcBef>
              <a:spcAft>
                <a:spcPts val="0"/>
              </a:spcAft>
              <a:buSzPts val="3600"/>
              <a:buNone/>
              <a:defRPr/>
            </a:lvl9pPr>
          </a:lstStyle>
          <a:p>
            <a:endParaRPr/>
          </a:p>
        </p:txBody>
      </p:sp>
      <p:sp>
        <p:nvSpPr>
          <p:cNvPr id="574" name="Google Shape;574;p29"/>
          <p:cNvSpPr txBox="1">
            <a:spLocks noGrp="1"/>
          </p:cNvSpPr>
          <p:nvPr>
            <p:ph type="subTitle" idx="1"/>
          </p:nvPr>
        </p:nvSpPr>
        <p:spPr>
          <a:xfrm flipH="1">
            <a:off x="5328900" y="2555650"/>
            <a:ext cx="3054000" cy="98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Josefin Sans"/>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10">
    <p:spTree>
      <p:nvGrpSpPr>
        <p:cNvPr id="1" name="Shape 575"/>
        <p:cNvGrpSpPr/>
        <p:nvPr/>
      </p:nvGrpSpPr>
      <p:grpSpPr>
        <a:xfrm>
          <a:off x="0" y="0"/>
          <a:ext cx="0" cy="0"/>
          <a:chOff x="0" y="0"/>
          <a:chExt cx="0" cy="0"/>
        </a:xfrm>
      </p:grpSpPr>
      <p:sp>
        <p:nvSpPr>
          <p:cNvPr id="576" name="Google Shape;576;p30"/>
          <p:cNvSpPr txBox="1">
            <a:spLocks noGrp="1"/>
          </p:cNvSpPr>
          <p:nvPr>
            <p:ph type="subTitle" idx="1"/>
          </p:nvPr>
        </p:nvSpPr>
        <p:spPr>
          <a:xfrm>
            <a:off x="930100" y="1316550"/>
            <a:ext cx="3884400" cy="3292500"/>
          </a:xfrm>
          <a:prstGeom prst="rect">
            <a:avLst/>
          </a:prstGeom>
        </p:spPr>
        <p:txBody>
          <a:bodyPr spcFirstLastPara="1" wrap="square" lIns="91425" tIns="91425" rIns="91425" bIns="91425" anchor="ctr" anchorCtr="0">
            <a:noAutofit/>
          </a:bodyPr>
          <a:lstStyle>
            <a:lvl1pPr marR="50800" lvl="0" rtl="0">
              <a:lnSpc>
                <a:spcPct val="100000"/>
              </a:lnSpc>
              <a:spcBef>
                <a:spcPts val="0"/>
              </a:spcBef>
              <a:spcAft>
                <a:spcPts val="0"/>
              </a:spcAft>
              <a:buSzPts val="1600"/>
              <a:buChar char="●"/>
              <a:defRPr sz="1400"/>
            </a:lvl1pPr>
            <a:lvl2pPr lvl="1" algn="ctr" rtl="0">
              <a:spcBef>
                <a:spcPts val="0"/>
              </a:spcBef>
              <a:spcAft>
                <a:spcPts val="0"/>
              </a:spcAft>
              <a:buClr>
                <a:schemeClr val="dk1"/>
              </a:buClr>
              <a:buSzPts val="1600"/>
              <a:buChar char="○"/>
              <a:defRPr/>
            </a:lvl2pPr>
            <a:lvl3pPr lvl="2" algn="ctr" rtl="0">
              <a:spcBef>
                <a:spcPts val="0"/>
              </a:spcBef>
              <a:spcAft>
                <a:spcPts val="0"/>
              </a:spcAft>
              <a:buClr>
                <a:schemeClr val="dk1"/>
              </a:buClr>
              <a:buSzPts val="1600"/>
              <a:buChar char="■"/>
              <a:defRPr/>
            </a:lvl3pPr>
            <a:lvl4pPr lvl="3" algn="ctr" rtl="0">
              <a:spcBef>
                <a:spcPts val="0"/>
              </a:spcBef>
              <a:spcAft>
                <a:spcPts val="0"/>
              </a:spcAft>
              <a:buClr>
                <a:schemeClr val="dk1"/>
              </a:buClr>
              <a:buSzPts val="1600"/>
              <a:buChar char="●"/>
              <a:defRPr/>
            </a:lvl4pPr>
            <a:lvl5pPr lvl="4" algn="ctr" rtl="0">
              <a:spcBef>
                <a:spcPts val="0"/>
              </a:spcBef>
              <a:spcAft>
                <a:spcPts val="0"/>
              </a:spcAft>
              <a:buClr>
                <a:schemeClr val="dk1"/>
              </a:buClr>
              <a:buSzPts val="1600"/>
              <a:buChar char="○"/>
              <a:defRPr/>
            </a:lvl5pPr>
            <a:lvl6pPr lvl="5" algn="ctr" rtl="0">
              <a:spcBef>
                <a:spcPts val="0"/>
              </a:spcBef>
              <a:spcAft>
                <a:spcPts val="0"/>
              </a:spcAft>
              <a:buClr>
                <a:schemeClr val="dk1"/>
              </a:buClr>
              <a:buSzPts val="1600"/>
              <a:buChar char="■"/>
              <a:defRPr/>
            </a:lvl6pPr>
            <a:lvl7pPr lvl="6" algn="ctr" rtl="0">
              <a:spcBef>
                <a:spcPts val="0"/>
              </a:spcBef>
              <a:spcAft>
                <a:spcPts val="0"/>
              </a:spcAft>
              <a:buClr>
                <a:schemeClr val="dk1"/>
              </a:buClr>
              <a:buSzPts val="1600"/>
              <a:buChar char="●"/>
              <a:defRPr/>
            </a:lvl7pPr>
            <a:lvl8pPr lvl="7" algn="ctr" rtl="0">
              <a:spcBef>
                <a:spcPts val="0"/>
              </a:spcBef>
              <a:spcAft>
                <a:spcPts val="0"/>
              </a:spcAft>
              <a:buClr>
                <a:schemeClr val="dk1"/>
              </a:buClr>
              <a:buSzPts val="1600"/>
              <a:buChar char="○"/>
              <a:defRPr/>
            </a:lvl8pPr>
            <a:lvl9pPr lvl="8" algn="ctr" rtl="0">
              <a:spcBef>
                <a:spcPts val="0"/>
              </a:spcBef>
              <a:spcAft>
                <a:spcPts val="0"/>
              </a:spcAft>
              <a:buClr>
                <a:schemeClr val="dk1"/>
              </a:buClr>
              <a:buSzPts val="1600"/>
              <a:buChar char="■"/>
              <a:defRPr/>
            </a:lvl9pPr>
          </a:lstStyle>
          <a:p>
            <a:endParaRPr/>
          </a:p>
        </p:txBody>
      </p:sp>
      <p:sp>
        <p:nvSpPr>
          <p:cNvPr id="577" name="Google Shape;577;p3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78" name="Google Shape;578;p30"/>
          <p:cNvSpPr/>
          <p:nvPr/>
        </p:nvSpPr>
        <p:spPr>
          <a:xfrm>
            <a:off x="58061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75313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0"/>
          <p:cNvGrpSpPr/>
          <p:nvPr/>
        </p:nvGrpSpPr>
        <p:grpSpPr>
          <a:xfrm>
            <a:off x="7299150" y="539500"/>
            <a:ext cx="1206211" cy="336300"/>
            <a:chOff x="7299150" y="4255275"/>
            <a:chExt cx="1206211" cy="336300"/>
          </a:xfrm>
        </p:grpSpPr>
        <p:sp>
          <p:nvSpPr>
            <p:cNvPr id="581" name="Google Shape;581;p30"/>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599"/>
        <p:cNvGrpSpPr/>
        <p:nvPr/>
      </p:nvGrpSpPr>
      <p:grpSpPr>
        <a:xfrm>
          <a:off x="0" y="0"/>
          <a:ext cx="0" cy="0"/>
          <a:chOff x="0" y="0"/>
          <a:chExt cx="0" cy="0"/>
        </a:xfrm>
      </p:grpSpPr>
      <p:sp>
        <p:nvSpPr>
          <p:cNvPr id="600" name="Google Shape;600;p31"/>
          <p:cNvSpPr txBox="1">
            <a:spLocks noGrp="1"/>
          </p:cNvSpPr>
          <p:nvPr>
            <p:ph type="subTitle" idx="1"/>
          </p:nvPr>
        </p:nvSpPr>
        <p:spPr>
          <a:xfrm>
            <a:off x="1824725" y="37228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601" name="Google Shape;601;p31"/>
          <p:cNvSpPr txBox="1">
            <a:spLocks noGrp="1"/>
          </p:cNvSpPr>
          <p:nvPr>
            <p:ph type="subTitle" idx="2"/>
          </p:nvPr>
        </p:nvSpPr>
        <p:spPr>
          <a:xfrm>
            <a:off x="1645375" y="4079850"/>
            <a:ext cx="25971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02" name="Google Shape;602;p31"/>
          <p:cNvSpPr txBox="1">
            <a:spLocks noGrp="1"/>
          </p:cNvSpPr>
          <p:nvPr>
            <p:ph type="subTitle" idx="3"/>
          </p:nvPr>
        </p:nvSpPr>
        <p:spPr>
          <a:xfrm>
            <a:off x="5080875" y="37228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603" name="Google Shape;603;p31"/>
          <p:cNvSpPr txBox="1">
            <a:spLocks noGrp="1"/>
          </p:cNvSpPr>
          <p:nvPr>
            <p:ph type="subTitle" idx="4"/>
          </p:nvPr>
        </p:nvSpPr>
        <p:spPr>
          <a:xfrm>
            <a:off x="4901525" y="4079850"/>
            <a:ext cx="25971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04" name="Google Shape;604;p3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05" name="Google Shape;605;p31"/>
          <p:cNvSpPr/>
          <p:nvPr/>
        </p:nvSpPr>
        <p:spPr>
          <a:xfrm rot="-5400000">
            <a:off x="8399201" y="3954485"/>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rot="-5400000">
            <a:off x="8399201" y="2901461"/>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085713"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1"/>
          <p:cNvGrpSpPr/>
          <p:nvPr/>
        </p:nvGrpSpPr>
        <p:grpSpPr>
          <a:xfrm>
            <a:off x="621106" y="3402244"/>
            <a:ext cx="336300" cy="1206211"/>
            <a:chOff x="621106" y="3402244"/>
            <a:chExt cx="336300" cy="1206211"/>
          </a:xfrm>
        </p:grpSpPr>
        <p:sp>
          <p:nvSpPr>
            <p:cNvPr id="609" name="Google Shape;609;p31"/>
            <p:cNvSpPr/>
            <p:nvPr/>
          </p:nvSpPr>
          <p:spPr>
            <a:xfrm rot="5400000">
              <a:off x="621511" y="45402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rot="5400000">
              <a:off x="621917" y="44141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rot="5400000">
              <a:off x="621511" y="42872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rot="5400000">
              <a:off x="621511" y="41607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rot="5400000">
              <a:off x="621511" y="40342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rot="5400000">
              <a:off x="621917" y="39082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rot="5400000">
              <a:off x="621917" y="37817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rot="5400000">
              <a:off x="621511" y="36548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rot="5400000">
              <a:off x="621511" y="35283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rot="5400000">
              <a:off x="621511" y="34018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rot="5400000">
              <a:off x="755360" y="36548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rot="5400000">
              <a:off x="755360" y="35283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rot="5400000">
              <a:off x="755360" y="34018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rot="5400000">
              <a:off x="889615" y="39082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rot="5400000">
              <a:off x="889615" y="37817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rot="5400000">
              <a:off x="889615" y="36552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rot="5400000">
              <a:off x="889210" y="35283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rot="5400000">
              <a:off x="889210" y="34018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627"/>
        <p:cNvGrpSpPr/>
        <p:nvPr/>
      </p:nvGrpSpPr>
      <p:grpSpPr>
        <a:xfrm>
          <a:off x="0" y="0"/>
          <a:ext cx="0" cy="0"/>
          <a:chOff x="0" y="0"/>
          <a:chExt cx="0" cy="0"/>
        </a:xfrm>
      </p:grpSpPr>
      <p:sp>
        <p:nvSpPr>
          <p:cNvPr id="628" name="Google Shape;628;p32"/>
          <p:cNvSpPr txBox="1">
            <a:spLocks noGrp="1"/>
          </p:cNvSpPr>
          <p:nvPr>
            <p:ph type="title"/>
          </p:nvPr>
        </p:nvSpPr>
        <p:spPr>
          <a:xfrm>
            <a:off x="1177200" y="686550"/>
            <a:ext cx="3212700" cy="675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29" name="Google Shape;629;p32"/>
          <p:cNvSpPr txBox="1">
            <a:spLocks noGrp="1"/>
          </p:cNvSpPr>
          <p:nvPr>
            <p:ph type="subTitle" idx="1"/>
          </p:nvPr>
        </p:nvSpPr>
        <p:spPr>
          <a:xfrm>
            <a:off x="1177200" y="1593625"/>
            <a:ext cx="3434700" cy="125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30" name="Google Shape;630;p32"/>
          <p:cNvSpPr txBox="1"/>
          <p:nvPr/>
        </p:nvSpPr>
        <p:spPr>
          <a:xfrm>
            <a:off x="1177200" y="3430875"/>
            <a:ext cx="31149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100">
                <a:solidFill>
                  <a:schemeClr val="dk2"/>
                </a:solidFill>
              </a:rPr>
              <a:t>CREDITS: This presentation template was created by </a:t>
            </a:r>
            <a:r>
              <a:rPr lang="en" sz="1100" b="1">
                <a:solidFill>
                  <a:schemeClr val="dk2"/>
                </a:solidFill>
                <a:uFill>
                  <a:noFill/>
                </a:uFill>
                <a:hlinkClick r:id="rId2">
                  <a:extLst>
                    <a:ext uri="{A12FA001-AC4F-418D-AE19-62706E023703}">
                      <ahyp:hlinkClr xmlns:ahyp="http://schemas.microsoft.com/office/drawing/2018/hyperlinkcolor" val="tx"/>
                    </a:ext>
                  </a:extLst>
                </a:hlinkClick>
              </a:rPr>
              <a:t>Slidesgo</a:t>
            </a:r>
            <a:r>
              <a:rPr lang="en" sz="1100">
                <a:solidFill>
                  <a:schemeClr val="dk2"/>
                </a:solidFill>
              </a:rPr>
              <a:t>, including icons by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a:t>
            </a:r>
            <a:r>
              <a:rPr lang="en" sz="1100">
                <a:solidFill>
                  <a:schemeClr val="dk2"/>
                </a:solidFill>
              </a:rPr>
              <a:t>, infographics &amp; images by </a:t>
            </a:r>
            <a:r>
              <a:rPr lang="en" sz="1100" b="1">
                <a:solidFill>
                  <a:schemeClr val="dk2"/>
                </a:solidFill>
                <a:uFill>
                  <a:noFill/>
                </a:uFill>
                <a:hlinkClick r:id="rId4">
                  <a:extLst>
                    <a:ext uri="{A12FA001-AC4F-418D-AE19-62706E023703}">
                      <ahyp:hlinkClr xmlns:ahyp="http://schemas.microsoft.com/office/drawing/2018/hyperlinkcolor" val="tx"/>
                    </a:ext>
                  </a:extLst>
                </a:hlinkClick>
              </a:rPr>
              <a:t>Freepik</a:t>
            </a:r>
            <a:endParaRPr sz="1100" b="1">
              <a:solidFill>
                <a:schemeClr val="dk2"/>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8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788"/>
        <p:cNvGrpSpPr/>
        <p:nvPr/>
      </p:nvGrpSpPr>
      <p:grpSpPr>
        <a:xfrm>
          <a:off x="0" y="0"/>
          <a:ext cx="0" cy="0"/>
          <a:chOff x="0" y="0"/>
          <a:chExt cx="0" cy="0"/>
        </a:xfrm>
      </p:grpSpPr>
      <p:sp>
        <p:nvSpPr>
          <p:cNvPr id="789" name="Google Shape;789;p3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7" r:id="rId6"/>
    <p:sldLayoutId id="2147483658" r:id="rId7"/>
    <p:sldLayoutId id="2147483660"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84"/>
        <p:cNvGrpSpPr/>
        <p:nvPr/>
      </p:nvGrpSpPr>
      <p:grpSpPr>
        <a:xfrm>
          <a:off x="0" y="0"/>
          <a:ext cx="0" cy="0"/>
          <a:chOff x="0" y="0"/>
          <a:chExt cx="0" cy="0"/>
        </a:xfrm>
      </p:grpSpPr>
      <p:sp>
        <p:nvSpPr>
          <p:cNvPr id="785" name="Google Shape;78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86" name="Google Shape;78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oLbQJVEcmziUYeQL7Oyog90ugctzgD_dCcxKnbFUXak/copy#gid=1187071410"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photo/medium-shot-smiley-woman-with-tablet_14288179.htm/?utm_source=slidesgo_template&amp;utm_medium=referral-link&amp;utm_campaign=sg_resources&amp;utm_content=freepik" TargetMode="External"/><Relationship Id="rId7" Type="http://schemas.openxmlformats.org/officeDocument/2006/relationships/hyperlink" Target="https://www.freepik.com/free-photo/woman-with-clipboard-near-male-colleagues_2309893.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freepik.com/free-photo/blond-working-woman-holding-smartphone-glasses_4856773.htm/?utm_source=slidesgo_template&amp;utm_medium=referral-link&amp;utm_campaign=sg_resources&amp;utm_content=freepik" TargetMode="External"/><Relationship Id="rId5" Type="http://schemas.openxmlformats.org/officeDocument/2006/relationships/hyperlink" Target="https://www.freepik.com/free-photo/man-working-laptop-office_4995513.htm/?utm_source=slidesgo_template&amp;utm_medium=referral-link&amp;utm_campaign=sg_resources&amp;utm_content=freepik" TargetMode="External"/><Relationship Id="rId4" Type="http://schemas.openxmlformats.org/officeDocument/2006/relationships/hyperlink" Target="https://www.freepik.com/free-photo/portrait-young-businessman-working_13296709.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vector/gradient-texture-virtual-reality-technology_18180445.htm/?utm_source=slidesgo_template&amp;utm_medium=referral-link&amp;utm_campaign=sg_resources&amp;utm_content=freepik" TargetMode="External"/><Relationship Id="rId3" Type="http://schemas.openxmlformats.org/officeDocument/2006/relationships/hyperlink" Target="https://www.freepik.com/free-photo/person-typing-laptop-high-angle-view_5933769.htm/?utm_source=slidesgo_template&amp;utm_medium=referral-link&amp;utm_campaign=sg_resources&amp;utm_content=freepik" TargetMode="External"/><Relationship Id="rId7" Type="http://schemas.openxmlformats.org/officeDocument/2006/relationships/hyperlink" Target="https://www.freepik.com/free-photo/black-man-helping-colleague_2309948.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freepik.com/free-photo/business-woman-using-laptop-table_3957270.htm/?utm_source=slidesgo_template&amp;utm_medium=referral-link&amp;utm_campaign=sg_resources&amp;utm_content=freepik" TargetMode="External"/><Relationship Id="rId5" Type="http://schemas.openxmlformats.org/officeDocument/2006/relationships/hyperlink" Target="https://www.freepik.com/free-photo/young-woman-office-with-laptop-smartphone_4995511.htm/?utm_source=slidesgo_template&amp;utm_medium=referral-link&amp;utm_campaign=sg_resources&amp;utm_content=freepik" TargetMode="External"/><Relationship Id="rId4" Type="http://schemas.openxmlformats.org/officeDocument/2006/relationships/hyperlink" Target="https://www.freepik.com/free-photo/young-man-table-with-laptop_4690508.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Nova+Flat?query=nova" TargetMode="External"/><Relationship Id="rId2" Type="http://schemas.openxmlformats.org/officeDocument/2006/relationships/notesSlide" Target="../notesSlides/notesSlide37.xml"/><Relationship Id="rId1" Type="http://schemas.openxmlformats.org/officeDocument/2006/relationships/slideLayout" Target="../slideLayouts/slideLayout30.xml"/><Relationship Id="rId4" Type="http://schemas.openxmlformats.org/officeDocument/2006/relationships/hyperlink" Target="https://fonts.google.com/specimen/Barlow?query=barlow"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8.gif"/><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6.gif"/><Relationship Id="rId4" Type="http://schemas.openxmlformats.org/officeDocument/2006/relationships/image" Target="../media/image14.gif"/><Relationship Id="rId9" Type="http://schemas.openxmlformats.org/officeDocument/2006/relationships/image" Target="../media/image15.gif"/></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oLbQJVEcmziUYeQL7Oyog90ugctzgD_dCcxKnbFUXak/copy#gid=0"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052075" y="1109759"/>
            <a:ext cx="7039800" cy="14850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Minimum Spanning Tree (MST)</a:t>
            </a:r>
            <a:br>
              <a:rPr lang="en" sz="3600" dirty="0"/>
            </a:br>
            <a:r>
              <a:rPr lang="en" sz="3600" dirty="0"/>
              <a:t>Árvore Geradora Mínima</a:t>
            </a:r>
            <a:endParaRPr sz="3600" dirty="0">
              <a:solidFill>
                <a:schemeClr val="lt2"/>
              </a:solidFill>
            </a:endParaRPr>
          </a:p>
        </p:txBody>
      </p:sp>
      <p:sp>
        <p:nvSpPr>
          <p:cNvPr id="796" name="Google Shape;796;p39"/>
          <p:cNvSpPr txBox="1">
            <a:spLocks noGrp="1"/>
          </p:cNvSpPr>
          <p:nvPr>
            <p:ph type="subTitle" idx="1"/>
          </p:nvPr>
        </p:nvSpPr>
        <p:spPr>
          <a:xfrm>
            <a:off x="1052050" y="3837474"/>
            <a:ext cx="7039800" cy="3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Universidade Estadual do Sudoeste da Bahia – UESB</a:t>
            </a:r>
          </a:p>
          <a:p>
            <a:pPr marL="0" lvl="0" indent="0" algn="l" rtl="0">
              <a:spcBef>
                <a:spcPts val="0"/>
              </a:spcBef>
              <a:spcAft>
                <a:spcPts val="0"/>
              </a:spcAft>
              <a:buNone/>
            </a:pPr>
            <a:r>
              <a:rPr lang="en" sz="1400" dirty="0"/>
              <a:t>Departamento de Ciências Exatas e Tecnológicas – DCET</a:t>
            </a:r>
          </a:p>
          <a:p>
            <a:pPr marL="0" lvl="0" indent="0" algn="l" rtl="0">
              <a:spcBef>
                <a:spcPts val="0"/>
              </a:spcBef>
              <a:spcAft>
                <a:spcPts val="0"/>
              </a:spcAft>
              <a:buNone/>
            </a:pPr>
            <a:r>
              <a:rPr lang="en" sz="1400" dirty="0"/>
              <a:t>Colegiado do Curso de Ciência da Computação – CCCOMP</a:t>
            </a:r>
          </a:p>
          <a:p>
            <a:pPr marL="0" lvl="0" indent="0" algn="l" rtl="0">
              <a:spcBef>
                <a:spcPts val="0"/>
              </a:spcBef>
              <a:spcAft>
                <a:spcPts val="0"/>
              </a:spcAft>
              <a:buNone/>
            </a:pPr>
            <a:r>
              <a:rPr lang="en" sz="1400" dirty="0"/>
              <a:t>Algoritmos e Estruturas de Dados</a:t>
            </a:r>
          </a:p>
          <a:p>
            <a:pPr marL="0" lvl="0" indent="0" algn="l" rtl="0">
              <a:spcBef>
                <a:spcPts val="0"/>
              </a:spcBef>
              <a:spcAft>
                <a:spcPts val="0"/>
              </a:spcAft>
              <a:buNone/>
            </a:pPr>
            <a:r>
              <a:rPr lang="en" sz="1400" dirty="0"/>
              <a:t>Profa. Me. </a:t>
            </a:r>
            <a:r>
              <a:rPr lang="pt-BR" sz="1400" dirty="0"/>
              <a:t>Maria </a:t>
            </a:r>
            <a:r>
              <a:rPr lang="pt-BR" sz="1400" dirty="0" err="1"/>
              <a:t>Luisa</a:t>
            </a:r>
            <a:r>
              <a:rPr lang="pt-BR" sz="1400" dirty="0"/>
              <a:t> Ghizoni Gonzalez</a:t>
            </a:r>
            <a:endParaRPr sz="1400"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95;p39">
            <a:extLst>
              <a:ext uri="{FF2B5EF4-FFF2-40B4-BE49-F238E27FC236}">
                <a16:creationId xmlns:a16="http://schemas.microsoft.com/office/drawing/2014/main" id="{A89B2D16-45C7-A645-A15D-92E5D2DFE6E1}"/>
              </a:ext>
            </a:extLst>
          </p:cNvPr>
          <p:cNvSpPr txBox="1">
            <a:spLocks/>
          </p:cNvSpPr>
          <p:nvPr/>
        </p:nvSpPr>
        <p:spPr>
          <a:xfrm>
            <a:off x="1204475" y="2381091"/>
            <a:ext cx="7039800" cy="14850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5200"/>
              <a:buFont typeface="Nova Flat"/>
              <a:buNone/>
              <a:defRPr sz="4500" b="0" i="0" u="none" strike="noStrike" cap="none">
                <a:solidFill>
                  <a:schemeClr val="dk1"/>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9pPr>
          </a:lstStyle>
          <a:p>
            <a:pPr algn="r"/>
            <a:r>
              <a:rPr lang="pt-BR" sz="2000" dirty="0">
                <a:solidFill>
                  <a:srgbClr val="D9A3F3"/>
                </a:solidFill>
              </a:rPr>
              <a:t>Ademir</a:t>
            </a:r>
            <a:r>
              <a:rPr lang="pt-BR" sz="2000" dirty="0"/>
              <a:t> </a:t>
            </a:r>
            <a:r>
              <a:rPr lang="pt-BR" sz="2000" dirty="0">
                <a:solidFill>
                  <a:srgbClr val="D9A3F3"/>
                </a:solidFill>
              </a:rPr>
              <a:t>Júnior</a:t>
            </a:r>
          </a:p>
          <a:p>
            <a:pPr algn="r"/>
            <a:r>
              <a:rPr lang="pt-BR" sz="2000" dirty="0">
                <a:solidFill>
                  <a:schemeClr val="lt2"/>
                </a:solidFill>
              </a:rPr>
              <a:t>Cauê Aguiar</a:t>
            </a:r>
          </a:p>
          <a:p>
            <a:pPr algn="r"/>
            <a:r>
              <a:rPr lang="pt-BR" sz="2000" dirty="0">
                <a:solidFill>
                  <a:schemeClr val="lt2"/>
                </a:solidFill>
              </a:rPr>
              <a:t>João Henrique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Information systems</a:t>
            </a:r>
            <a:endParaRPr/>
          </a:p>
        </p:txBody>
      </p:sp>
      <p:sp>
        <p:nvSpPr>
          <p:cNvPr id="1207" name="Google Shape;1207;p52"/>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208" name="Google Shape;1208;p52"/>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209" name="Google Shape;1209;p52"/>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210" name="Google Shape;1210;p52"/>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211" name="Google Shape;1211;p52"/>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212" name="Google Shape;1212;p52"/>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grpSp>
        <p:nvGrpSpPr>
          <p:cNvPr id="1213" name="Google Shape;1213;p52"/>
          <p:cNvGrpSpPr/>
          <p:nvPr/>
        </p:nvGrpSpPr>
        <p:grpSpPr>
          <a:xfrm>
            <a:off x="4402850" y="2002055"/>
            <a:ext cx="355258" cy="355288"/>
            <a:chOff x="-44924250" y="3206000"/>
            <a:chExt cx="300100" cy="300125"/>
          </a:xfrm>
        </p:grpSpPr>
        <p:sp>
          <p:nvSpPr>
            <p:cNvPr id="1214" name="Google Shape;1214;p5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52"/>
          <p:cNvGrpSpPr/>
          <p:nvPr/>
        </p:nvGrpSpPr>
        <p:grpSpPr>
          <a:xfrm>
            <a:off x="7140726" y="2043102"/>
            <a:ext cx="356205" cy="314240"/>
            <a:chOff x="-45674075" y="3586425"/>
            <a:chExt cx="300900" cy="265450"/>
          </a:xfrm>
        </p:grpSpPr>
        <p:sp>
          <p:nvSpPr>
            <p:cNvPr id="1220" name="Google Shape;1220;p5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52"/>
          <p:cNvGrpSpPr/>
          <p:nvPr/>
        </p:nvGrpSpPr>
        <p:grpSpPr>
          <a:xfrm>
            <a:off x="1665876" y="2002524"/>
            <a:ext cx="354341" cy="354341"/>
            <a:chOff x="-49027775" y="3183175"/>
            <a:chExt cx="299325" cy="299325"/>
          </a:xfrm>
        </p:grpSpPr>
        <p:sp>
          <p:nvSpPr>
            <p:cNvPr id="1223" name="Google Shape;1223;p5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for each sector</a:t>
            </a:r>
            <a:endParaRPr/>
          </a:p>
        </p:txBody>
      </p:sp>
      <p:graphicFrame>
        <p:nvGraphicFramePr>
          <p:cNvPr id="1256" name="Google Shape;1256;p53"/>
          <p:cNvGraphicFramePr/>
          <p:nvPr/>
        </p:nvGraphicFramePr>
        <p:xfrm>
          <a:off x="862588" y="1415700"/>
          <a:ext cx="7418825" cy="2815790"/>
        </p:xfrm>
        <a:graphic>
          <a:graphicData uri="http://schemas.openxmlformats.org/drawingml/2006/table">
            <a:tbl>
              <a:tblPr>
                <a:noFill/>
                <a:tableStyleId>{4CE046AB-FE70-4FF1-9322-693630586732}</a:tableStyleId>
              </a:tblPr>
              <a:tblGrid>
                <a:gridCol w="1213025">
                  <a:extLst>
                    <a:ext uri="{9D8B030D-6E8A-4147-A177-3AD203B41FA5}">
                      <a16:colId xmlns:a16="http://schemas.microsoft.com/office/drawing/2014/main" val="20000"/>
                    </a:ext>
                  </a:extLst>
                </a:gridCol>
                <a:gridCol w="2068600">
                  <a:extLst>
                    <a:ext uri="{9D8B030D-6E8A-4147-A177-3AD203B41FA5}">
                      <a16:colId xmlns:a16="http://schemas.microsoft.com/office/drawing/2014/main" val="20001"/>
                    </a:ext>
                  </a:extLst>
                </a:gridCol>
                <a:gridCol w="2068600">
                  <a:extLst>
                    <a:ext uri="{9D8B030D-6E8A-4147-A177-3AD203B41FA5}">
                      <a16:colId xmlns:a16="http://schemas.microsoft.com/office/drawing/2014/main" val="20002"/>
                    </a:ext>
                  </a:extLst>
                </a:gridCol>
                <a:gridCol w="2068600">
                  <a:extLst>
                    <a:ext uri="{9D8B030D-6E8A-4147-A177-3AD203B41FA5}">
                      <a16:colId xmlns:a16="http://schemas.microsoft.com/office/drawing/2014/main" val="20003"/>
                    </a:ext>
                  </a:extLst>
                </a:gridCol>
              </a:tblGrid>
              <a:tr h="474725">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Expenses</a:t>
                      </a:r>
                      <a:endParaRPr sz="2600">
                        <a:solidFill>
                          <a:schemeClr val="dk1"/>
                        </a:solidFill>
                        <a:latin typeface="Nova Flat"/>
                        <a:ea typeface="Nova Flat"/>
                        <a:cs typeface="Nova Flat"/>
                        <a:sym typeface="Nova Flat"/>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Years</a:t>
                      </a:r>
                      <a:endParaRPr sz="2600">
                        <a:solidFill>
                          <a:schemeClr val="dk1"/>
                        </a:solidFill>
                        <a:latin typeface="Nova Flat"/>
                        <a:ea typeface="Nova Flat"/>
                        <a:cs typeface="Nova Flat"/>
                        <a:sym typeface="Nova Flat"/>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Objective</a:t>
                      </a:r>
                      <a:endParaRPr sz="2600">
                        <a:solidFill>
                          <a:schemeClr val="dk1"/>
                        </a:solidFill>
                        <a:latin typeface="Nova Flat"/>
                        <a:ea typeface="Nova Flat"/>
                        <a:cs typeface="Nova Flat"/>
                        <a:sym typeface="Nova Flat"/>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1</a:t>
                      </a:r>
                      <a:endParaRPr sz="1800">
                        <a:solidFill>
                          <a:schemeClr val="dk1"/>
                        </a:solidFill>
                        <a:latin typeface="Nova Flat"/>
                        <a:ea typeface="Nova Flat"/>
                        <a:cs typeface="Nova Flat"/>
                        <a:sym typeface="Nova Flat"/>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1,254k</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2</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1"/>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2</a:t>
                      </a: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5,214k</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1</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3</a:t>
                      </a: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3,418k</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2</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4</a:t>
                      </a: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4,214k</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4</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257" name="Google Shape;1257;p53"/>
          <p:cNvGrpSpPr/>
          <p:nvPr/>
        </p:nvGrpSpPr>
        <p:grpSpPr>
          <a:xfrm>
            <a:off x="7042562" y="2124092"/>
            <a:ext cx="339253" cy="339253"/>
            <a:chOff x="2085525" y="4992125"/>
            <a:chExt cx="481825" cy="481825"/>
          </a:xfrm>
        </p:grpSpPr>
        <p:sp>
          <p:nvSpPr>
            <p:cNvPr id="1258" name="Google Shape;1258;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59" name="Google Shape;1259;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0" name="Google Shape;1260;p53"/>
          <p:cNvGrpSpPr/>
          <p:nvPr/>
        </p:nvGrpSpPr>
        <p:grpSpPr>
          <a:xfrm>
            <a:off x="7042558" y="2675926"/>
            <a:ext cx="339253" cy="339253"/>
            <a:chOff x="1492675" y="4992125"/>
            <a:chExt cx="481825" cy="481825"/>
          </a:xfrm>
        </p:grpSpPr>
        <p:sp>
          <p:nvSpPr>
            <p:cNvPr id="1261" name="Google Shape;126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2" name="Google Shape;126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3" name="Google Shape;1263;p53"/>
          <p:cNvGrpSpPr/>
          <p:nvPr/>
        </p:nvGrpSpPr>
        <p:grpSpPr>
          <a:xfrm>
            <a:off x="7042562" y="3227759"/>
            <a:ext cx="339253" cy="339253"/>
            <a:chOff x="2085525" y="4992125"/>
            <a:chExt cx="481825" cy="481825"/>
          </a:xfrm>
        </p:grpSpPr>
        <p:sp>
          <p:nvSpPr>
            <p:cNvPr id="1264" name="Google Shape;1264;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5" name="Google Shape;1265;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6" name="Google Shape;1266;p53"/>
          <p:cNvGrpSpPr/>
          <p:nvPr/>
        </p:nvGrpSpPr>
        <p:grpSpPr>
          <a:xfrm>
            <a:off x="7042558" y="3779592"/>
            <a:ext cx="339253" cy="339253"/>
            <a:chOff x="1492675" y="4992125"/>
            <a:chExt cx="481825" cy="481825"/>
          </a:xfrm>
        </p:grpSpPr>
        <p:sp>
          <p:nvSpPr>
            <p:cNvPr id="1267" name="Google Shape;1267;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8" name="Google Shape;1268;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1276" name="Google Shape;1276;p54"/>
          <p:cNvSpPr txBox="1"/>
          <p:nvPr/>
        </p:nvSpPr>
        <p:spPr>
          <a:xfrm>
            <a:off x="621100" y="1193900"/>
            <a:ext cx="18996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Gender</a:t>
            </a:r>
            <a:endParaRPr sz="2600">
              <a:solidFill>
                <a:schemeClr val="dk1"/>
              </a:solidFill>
              <a:latin typeface="Nova Flat"/>
              <a:ea typeface="Nova Flat"/>
              <a:cs typeface="Nova Flat"/>
              <a:sym typeface="Nova Flat"/>
            </a:endParaRPr>
          </a:p>
        </p:txBody>
      </p:sp>
      <p:sp>
        <p:nvSpPr>
          <p:cNvPr id="1277" name="Google Shape;1277;p54"/>
          <p:cNvSpPr txBox="1"/>
          <p:nvPr/>
        </p:nvSpPr>
        <p:spPr>
          <a:xfrm>
            <a:off x="3725500" y="1193900"/>
            <a:ext cx="1300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Age</a:t>
            </a:r>
            <a:endParaRPr sz="2600">
              <a:solidFill>
                <a:schemeClr val="dk1"/>
              </a:solidFill>
              <a:latin typeface="Nova Flat"/>
              <a:ea typeface="Nova Flat"/>
              <a:cs typeface="Nova Flat"/>
              <a:sym typeface="Nova Flat"/>
            </a:endParaRPr>
          </a:p>
        </p:txBody>
      </p:sp>
      <p:sp>
        <p:nvSpPr>
          <p:cNvPr id="1278" name="Google Shape;1278;p54"/>
          <p:cNvSpPr txBox="1"/>
          <p:nvPr/>
        </p:nvSpPr>
        <p:spPr>
          <a:xfrm>
            <a:off x="5958050" y="1193900"/>
            <a:ext cx="2577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Best sellers</a:t>
            </a:r>
            <a:endParaRPr sz="2600">
              <a:solidFill>
                <a:schemeClr val="dk1"/>
              </a:solidFill>
              <a:latin typeface="Nova Flat"/>
              <a:ea typeface="Nova Flat"/>
              <a:cs typeface="Nova Flat"/>
              <a:sym typeface="Nova Flat"/>
            </a:endParaRPr>
          </a:p>
        </p:txBody>
      </p:sp>
      <p:sp>
        <p:nvSpPr>
          <p:cNvPr id="1279" name="Google Shape;1279;p54"/>
          <p:cNvSpPr txBox="1"/>
          <p:nvPr/>
        </p:nvSpPr>
        <p:spPr>
          <a:xfrm>
            <a:off x="3104100" y="1841963"/>
            <a:ext cx="6870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arlow"/>
                <a:ea typeface="Barlow"/>
                <a:cs typeface="Barlow"/>
                <a:sym typeface="Barlow"/>
              </a:rPr>
              <a:t>18-25</a:t>
            </a:r>
            <a:endParaRPr>
              <a:solidFill>
                <a:schemeClr val="dk1"/>
              </a:solidFill>
              <a:latin typeface="Barlow"/>
              <a:ea typeface="Barlow"/>
              <a:cs typeface="Barlow"/>
              <a:sym typeface="Barlow"/>
            </a:endParaRPr>
          </a:p>
        </p:txBody>
      </p:sp>
      <p:sp>
        <p:nvSpPr>
          <p:cNvPr id="1280" name="Google Shape;1280;p54"/>
          <p:cNvSpPr txBox="1"/>
          <p:nvPr/>
        </p:nvSpPr>
        <p:spPr>
          <a:xfrm>
            <a:off x="4040600" y="1841963"/>
            <a:ext cx="6870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arlow"/>
                <a:ea typeface="Barlow"/>
                <a:cs typeface="Barlow"/>
                <a:sym typeface="Barlow"/>
              </a:rPr>
              <a:t>26-45</a:t>
            </a:r>
            <a:endParaRPr>
              <a:solidFill>
                <a:schemeClr val="dk1"/>
              </a:solidFill>
              <a:latin typeface="Barlow"/>
              <a:ea typeface="Barlow"/>
              <a:cs typeface="Barlow"/>
              <a:sym typeface="Barlow"/>
            </a:endParaRPr>
          </a:p>
        </p:txBody>
      </p:sp>
      <p:sp>
        <p:nvSpPr>
          <p:cNvPr id="1281" name="Google Shape;1281;p54"/>
          <p:cNvSpPr txBox="1"/>
          <p:nvPr/>
        </p:nvSpPr>
        <p:spPr>
          <a:xfrm>
            <a:off x="4977100" y="1841963"/>
            <a:ext cx="6870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arlow"/>
                <a:ea typeface="Barlow"/>
                <a:cs typeface="Barlow"/>
                <a:sym typeface="Barlow"/>
              </a:rPr>
              <a:t>46-65</a:t>
            </a:r>
            <a:endParaRPr>
              <a:solidFill>
                <a:schemeClr val="dk1"/>
              </a:solidFill>
              <a:latin typeface="Barlow"/>
              <a:ea typeface="Barlow"/>
              <a:cs typeface="Barlow"/>
              <a:sym typeface="Barlow"/>
            </a:endParaRPr>
          </a:p>
        </p:txBody>
      </p:sp>
      <p:sp>
        <p:nvSpPr>
          <p:cNvPr id="1282" name="Google Shape;1282;p54"/>
          <p:cNvSpPr txBox="1">
            <a:spLocks noGrp="1"/>
          </p:cNvSpPr>
          <p:nvPr>
            <p:ph type="title" idx="4294967295"/>
          </p:nvPr>
        </p:nvSpPr>
        <p:spPr>
          <a:xfrm>
            <a:off x="1533492" y="2229681"/>
            <a:ext cx="895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25%</a:t>
            </a:r>
            <a:endParaRPr sz="2200"/>
          </a:p>
        </p:txBody>
      </p:sp>
      <p:sp>
        <p:nvSpPr>
          <p:cNvPr id="1283" name="Google Shape;1283;p54"/>
          <p:cNvSpPr/>
          <p:nvPr/>
        </p:nvSpPr>
        <p:spPr>
          <a:xfrm>
            <a:off x="1442000" y="1868600"/>
            <a:ext cx="1078800" cy="1078800"/>
          </a:xfrm>
          <a:prstGeom prst="donut">
            <a:avLst>
              <a:gd name="adj" fmla="val 683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1477840" y="1904440"/>
            <a:ext cx="1007100" cy="1007100"/>
          </a:xfrm>
          <a:prstGeom prst="arc">
            <a:avLst>
              <a:gd name="adj1" fmla="val 16200000"/>
              <a:gd name="adj2" fmla="val 0"/>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txBox="1">
            <a:spLocks noGrp="1"/>
          </p:cNvSpPr>
          <p:nvPr>
            <p:ph type="title" idx="4294967295"/>
          </p:nvPr>
        </p:nvSpPr>
        <p:spPr>
          <a:xfrm>
            <a:off x="1533492" y="3627131"/>
            <a:ext cx="895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75%</a:t>
            </a:r>
            <a:endParaRPr sz="2200"/>
          </a:p>
        </p:txBody>
      </p:sp>
      <p:sp>
        <p:nvSpPr>
          <p:cNvPr id="1286" name="Google Shape;1286;p54"/>
          <p:cNvSpPr/>
          <p:nvPr/>
        </p:nvSpPr>
        <p:spPr>
          <a:xfrm>
            <a:off x="1442000" y="3266050"/>
            <a:ext cx="1078800" cy="1078800"/>
          </a:xfrm>
          <a:prstGeom prst="donut">
            <a:avLst>
              <a:gd name="adj" fmla="val 683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1477840" y="3301890"/>
            <a:ext cx="1007100" cy="1007100"/>
          </a:xfrm>
          <a:prstGeom prst="arc">
            <a:avLst>
              <a:gd name="adj1" fmla="val 16200000"/>
              <a:gd name="adj2" fmla="val 10885070"/>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txBox="1">
            <a:spLocks noGrp="1"/>
          </p:cNvSpPr>
          <p:nvPr>
            <p:ph type="title" idx="4294967295"/>
          </p:nvPr>
        </p:nvSpPr>
        <p:spPr>
          <a:xfrm>
            <a:off x="3045000" y="4152450"/>
            <a:ext cx="8052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70%</a:t>
            </a:r>
            <a:endParaRPr sz="2000"/>
          </a:p>
        </p:txBody>
      </p:sp>
      <p:sp>
        <p:nvSpPr>
          <p:cNvPr id="1289" name="Google Shape;1289;p54"/>
          <p:cNvSpPr txBox="1">
            <a:spLocks noGrp="1"/>
          </p:cNvSpPr>
          <p:nvPr>
            <p:ph type="title" idx="4294967295"/>
          </p:nvPr>
        </p:nvSpPr>
        <p:spPr>
          <a:xfrm>
            <a:off x="4901300" y="4152450"/>
            <a:ext cx="8052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10%</a:t>
            </a:r>
            <a:endParaRPr sz="2000"/>
          </a:p>
        </p:txBody>
      </p:sp>
      <p:sp>
        <p:nvSpPr>
          <p:cNvPr id="1290" name="Google Shape;1290;p54"/>
          <p:cNvSpPr txBox="1">
            <a:spLocks noGrp="1"/>
          </p:cNvSpPr>
          <p:nvPr>
            <p:ph type="title" idx="4294967295"/>
          </p:nvPr>
        </p:nvSpPr>
        <p:spPr>
          <a:xfrm>
            <a:off x="3973150" y="4152450"/>
            <a:ext cx="8052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a:t>
            </a:r>
            <a:endParaRPr sz="2000"/>
          </a:p>
        </p:txBody>
      </p:sp>
      <p:sp>
        <p:nvSpPr>
          <p:cNvPr id="1291" name="Google Shape;1291;p54"/>
          <p:cNvSpPr txBox="1"/>
          <p:nvPr/>
        </p:nvSpPr>
        <p:spPr>
          <a:xfrm>
            <a:off x="6643003" y="2749638"/>
            <a:ext cx="1688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FFFFF"/>
                </a:solidFill>
                <a:latin typeface="Nova Flat"/>
                <a:ea typeface="Nova Flat"/>
                <a:cs typeface="Nova Flat"/>
                <a:sym typeface="Nova Flat"/>
              </a:rPr>
              <a:t>Mars</a:t>
            </a:r>
            <a:endParaRPr sz="2300">
              <a:solidFill>
                <a:srgbClr val="FFFFFF"/>
              </a:solidFill>
              <a:latin typeface="Nova Flat"/>
              <a:ea typeface="Nova Flat"/>
              <a:cs typeface="Nova Flat"/>
              <a:sym typeface="Nova Flat"/>
            </a:endParaRPr>
          </a:p>
        </p:txBody>
      </p:sp>
      <p:sp>
        <p:nvSpPr>
          <p:cNvPr id="1292" name="Google Shape;1292;p54"/>
          <p:cNvSpPr txBox="1"/>
          <p:nvPr/>
        </p:nvSpPr>
        <p:spPr>
          <a:xfrm>
            <a:off x="6642984" y="3062663"/>
            <a:ext cx="168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Mars is actually a very cold place</a:t>
            </a:r>
            <a:endParaRPr sz="1600">
              <a:solidFill>
                <a:srgbClr val="FFFFFF"/>
              </a:solidFill>
              <a:latin typeface="Barlow"/>
              <a:ea typeface="Barlow"/>
              <a:cs typeface="Barlow"/>
              <a:sym typeface="Barlow"/>
            </a:endParaRPr>
          </a:p>
        </p:txBody>
      </p:sp>
      <p:sp>
        <p:nvSpPr>
          <p:cNvPr id="1293" name="Google Shape;1293;p54"/>
          <p:cNvSpPr txBox="1"/>
          <p:nvPr/>
        </p:nvSpPr>
        <p:spPr>
          <a:xfrm>
            <a:off x="6642994" y="1772725"/>
            <a:ext cx="1688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FFFFF"/>
                </a:solidFill>
                <a:latin typeface="Nova Flat"/>
                <a:ea typeface="Nova Flat"/>
                <a:cs typeface="Nova Flat"/>
                <a:sym typeface="Nova Flat"/>
              </a:rPr>
              <a:t>Mercury</a:t>
            </a:r>
            <a:endParaRPr sz="2300">
              <a:solidFill>
                <a:srgbClr val="FFFFFF"/>
              </a:solidFill>
              <a:latin typeface="Nova Flat"/>
              <a:ea typeface="Nova Flat"/>
              <a:cs typeface="Nova Flat"/>
              <a:sym typeface="Nova Flat"/>
            </a:endParaRPr>
          </a:p>
        </p:txBody>
      </p:sp>
      <p:sp>
        <p:nvSpPr>
          <p:cNvPr id="1294" name="Google Shape;1294;p54"/>
          <p:cNvSpPr txBox="1"/>
          <p:nvPr/>
        </p:nvSpPr>
        <p:spPr>
          <a:xfrm>
            <a:off x="6642975" y="2085750"/>
            <a:ext cx="168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It’s the closest planet to the Sun</a:t>
            </a:r>
            <a:endParaRPr sz="1600">
              <a:solidFill>
                <a:srgbClr val="FFFFFF"/>
              </a:solidFill>
              <a:latin typeface="Barlow"/>
              <a:ea typeface="Barlow"/>
              <a:cs typeface="Barlow"/>
              <a:sym typeface="Barlow"/>
            </a:endParaRPr>
          </a:p>
        </p:txBody>
      </p:sp>
      <p:sp>
        <p:nvSpPr>
          <p:cNvPr id="1295" name="Google Shape;1295;p54"/>
          <p:cNvSpPr txBox="1"/>
          <p:nvPr/>
        </p:nvSpPr>
        <p:spPr>
          <a:xfrm>
            <a:off x="6642994" y="3726575"/>
            <a:ext cx="1688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FFFFF"/>
                </a:solidFill>
                <a:latin typeface="Nova Flat"/>
                <a:ea typeface="Nova Flat"/>
                <a:cs typeface="Nova Flat"/>
                <a:sym typeface="Nova Flat"/>
              </a:rPr>
              <a:t>Neptune</a:t>
            </a:r>
            <a:endParaRPr sz="2300">
              <a:solidFill>
                <a:srgbClr val="FFFFFF"/>
              </a:solidFill>
              <a:latin typeface="Nova Flat"/>
              <a:ea typeface="Nova Flat"/>
              <a:cs typeface="Nova Flat"/>
              <a:sym typeface="Nova Flat"/>
            </a:endParaRPr>
          </a:p>
        </p:txBody>
      </p:sp>
      <p:sp>
        <p:nvSpPr>
          <p:cNvPr id="1296" name="Google Shape;1296;p54"/>
          <p:cNvSpPr txBox="1"/>
          <p:nvPr/>
        </p:nvSpPr>
        <p:spPr>
          <a:xfrm>
            <a:off x="6642975" y="4039600"/>
            <a:ext cx="168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Neptune is far away from Earth</a:t>
            </a:r>
            <a:endParaRPr sz="1600">
              <a:solidFill>
                <a:srgbClr val="FFFFFF"/>
              </a:solidFill>
              <a:latin typeface="Barlow"/>
              <a:ea typeface="Barlow"/>
              <a:cs typeface="Barlow"/>
              <a:sym typeface="Barlow"/>
            </a:endParaRPr>
          </a:p>
        </p:txBody>
      </p:sp>
      <p:grpSp>
        <p:nvGrpSpPr>
          <p:cNvPr id="1297" name="Google Shape;1297;p54"/>
          <p:cNvGrpSpPr/>
          <p:nvPr/>
        </p:nvGrpSpPr>
        <p:grpSpPr>
          <a:xfrm>
            <a:off x="6162001" y="2037919"/>
            <a:ext cx="354586" cy="355557"/>
            <a:chOff x="-33645475" y="3944800"/>
            <a:chExt cx="292225" cy="293025"/>
          </a:xfrm>
        </p:grpSpPr>
        <p:sp>
          <p:nvSpPr>
            <p:cNvPr id="1298" name="Google Shape;1298;p5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54"/>
          <p:cNvGrpSpPr/>
          <p:nvPr/>
        </p:nvGrpSpPr>
        <p:grpSpPr>
          <a:xfrm>
            <a:off x="6161994" y="3023059"/>
            <a:ext cx="353645" cy="354586"/>
            <a:chOff x="-30345325" y="3918800"/>
            <a:chExt cx="291450" cy="292225"/>
          </a:xfrm>
        </p:grpSpPr>
        <p:sp>
          <p:nvSpPr>
            <p:cNvPr id="1309" name="Google Shape;1309;p5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4"/>
          <p:cNvSpPr/>
          <p:nvPr/>
        </p:nvSpPr>
        <p:spPr>
          <a:xfrm>
            <a:off x="6162005" y="4017854"/>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54"/>
          <p:cNvGrpSpPr/>
          <p:nvPr/>
        </p:nvGrpSpPr>
        <p:grpSpPr>
          <a:xfrm>
            <a:off x="796883" y="2181904"/>
            <a:ext cx="396424" cy="452246"/>
            <a:chOff x="-57940525" y="3590375"/>
            <a:chExt cx="279625" cy="319000"/>
          </a:xfrm>
        </p:grpSpPr>
        <p:sp>
          <p:nvSpPr>
            <p:cNvPr id="1316" name="Google Shape;1316;p5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4"/>
          <p:cNvGrpSpPr/>
          <p:nvPr/>
        </p:nvGrpSpPr>
        <p:grpSpPr>
          <a:xfrm>
            <a:off x="794002" y="3603532"/>
            <a:ext cx="403796" cy="403796"/>
            <a:chOff x="-57568775" y="3198925"/>
            <a:chExt cx="318225" cy="318225"/>
          </a:xfrm>
        </p:grpSpPr>
        <p:sp>
          <p:nvSpPr>
            <p:cNvPr id="1322" name="Google Shape;1322;p5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54"/>
          <p:cNvGrpSpPr/>
          <p:nvPr/>
        </p:nvGrpSpPr>
        <p:grpSpPr>
          <a:xfrm>
            <a:off x="7316600" y="563225"/>
            <a:ext cx="1206211" cy="336300"/>
            <a:chOff x="7299150" y="4255275"/>
            <a:chExt cx="1206211" cy="336300"/>
          </a:xfrm>
        </p:grpSpPr>
        <p:sp>
          <p:nvSpPr>
            <p:cNvPr id="1329" name="Google Shape;1329;p54"/>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54"/>
          <p:cNvSpPr/>
          <p:nvPr/>
        </p:nvSpPr>
        <p:spPr>
          <a:xfrm rot="-5400000">
            <a:off x="2530350" y="3038575"/>
            <a:ext cx="1834500" cy="21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rot="-5400000">
            <a:off x="2696550" y="3196651"/>
            <a:ext cx="1502100" cy="215700"/>
          </a:xfrm>
          <a:prstGeom prst="rect">
            <a:avLst/>
          </a:prstGeom>
          <a:gradFill>
            <a:gsLst>
              <a:gs pos="0">
                <a:schemeClr val="accent2"/>
              </a:gs>
              <a:gs pos="50000">
                <a:schemeClr val="accent3"/>
              </a:gs>
              <a:gs pos="100000">
                <a:schemeClr val="accent4"/>
              </a:gs>
            </a:gsLst>
            <a:lin ang="5400700"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rot="-5400000">
            <a:off x="3458500" y="3038575"/>
            <a:ext cx="1834500" cy="21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rot="-5400000">
            <a:off x="4174600" y="3746551"/>
            <a:ext cx="402300" cy="215700"/>
          </a:xfrm>
          <a:prstGeom prst="rect">
            <a:avLst/>
          </a:prstGeom>
          <a:gradFill>
            <a:gsLst>
              <a:gs pos="0">
                <a:schemeClr val="accent2"/>
              </a:gs>
              <a:gs pos="50000">
                <a:schemeClr val="accent3"/>
              </a:gs>
              <a:gs pos="100000">
                <a:schemeClr val="accent4"/>
              </a:gs>
            </a:gsLst>
            <a:lin ang="5400700"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rot="-5400000">
            <a:off x="4382750" y="3038575"/>
            <a:ext cx="1834500" cy="21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rot="-5400000">
            <a:off x="5189000" y="3836700"/>
            <a:ext cx="222000" cy="215700"/>
          </a:xfrm>
          <a:prstGeom prst="rect">
            <a:avLst/>
          </a:prstGeom>
          <a:gradFill>
            <a:gsLst>
              <a:gs pos="0">
                <a:schemeClr val="accent2"/>
              </a:gs>
              <a:gs pos="50000">
                <a:schemeClr val="accent3"/>
              </a:gs>
              <a:gs pos="100000">
                <a:schemeClr val="accent4"/>
              </a:gs>
            </a:gsLst>
            <a:lin ang="5400700"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358" name="Google Shape;1358;p55"/>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359" name="Google Shape;1359;p55"/>
          <p:cNvSpPr/>
          <p:nvPr/>
        </p:nvSpPr>
        <p:spPr>
          <a:xfrm>
            <a:off x="621095" y="891155"/>
            <a:ext cx="3326098" cy="3326098"/>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0" name="Google Shape;1360;p55"/>
          <p:cNvPicPr preferRelativeResize="0"/>
          <p:nvPr/>
        </p:nvPicPr>
        <p:blipFill rotWithShape="1">
          <a:blip r:embed="rId3">
            <a:alphaModFix/>
          </a:blip>
          <a:srcRect l="20533" r="12800"/>
          <a:stretch/>
        </p:blipFill>
        <p:spPr>
          <a:xfrm>
            <a:off x="723744" y="993733"/>
            <a:ext cx="3120900" cy="3120900"/>
          </a:xfrm>
          <a:prstGeom prst="ellipse">
            <a:avLst/>
          </a:prstGeom>
          <a:noFill/>
          <a:ln>
            <a:noFill/>
          </a:ln>
        </p:spPr>
      </p:pic>
      <p:grpSp>
        <p:nvGrpSpPr>
          <p:cNvPr id="1361" name="Google Shape;1361;p55"/>
          <p:cNvGrpSpPr/>
          <p:nvPr/>
        </p:nvGrpSpPr>
        <p:grpSpPr>
          <a:xfrm>
            <a:off x="7432392" y="243143"/>
            <a:ext cx="1322615" cy="1331433"/>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Organizations</a:t>
            </a:r>
            <a:endParaRPr/>
          </a:p>
        </p:txBody>
      </p:sp>
      <p:sp>
        <p:nvSpPr>
          <p:cNvPr id="1390" name="Google Shape;1390;p56"/>
          <p:cNvSpPr txBox="1"/>
          <p:nvPr/>
        </p:nvSpPr>
        <p:spPr>
          <a:xfrm>
            <a:off x="6103638" y="2531838"/>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Mars</a:t>
            </a:r>
            <a:endParaRPr sz="2600">
              <a:solidFill>
                <a:srgbClr val="FFFFFF"/>
              </a:solidFill>
              <a:latin typeface="Nova Flat"/>
              <a:ea typeface="Nova Flat"/>
              <a:cs typeface="Nova Flat"/>
              <a:sym typeface="Nova Flat"/>
            </a:endParaRPr>
          </a:p>
        </p:txBody>
      </p:sp>
      <p:sp>
        <p:nvSpPr>
          <p:cNvPr id="1391" name="Google Shape;1391;p56"/>
          <p:cNvSpPr txBox="1"/>
          <p:nvPr/>
        </p:nvSpPr>
        <p:spPr>
          <a:xfrm>
            <a:off x="6103613" y="2844863"/>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Mars is actually a very cold place</a:t>
            </a:r>
            <a:endParaRPr sz="1600">
              <a:solidFill>
                <a:srgbClr val="FFFFFF"/>
              </a:solidFill>
              <a:latin typeface="Barlow"/>
              <a:ea typeface="Barlow"/>
              <a:cs typeface="Barlow"/>
              <a:sym typeface="Barlow"/>
            </a:endParaRPr>
          </a:p>
        </p:txBody>
      </p:sp>
      <p:sp>
        <p:nvSpPr>
          <p:cNvPr id="1392" name="Google Shape;1392;p56"/>
          <p:cNvSpPr txBox="1"/>
          <p:nvPr/>
        </p:nvSpPr>
        <p:spPr>
          <a:xfrm>
            <a:off x="6103625" y="1444000"/>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Mercury</a:t>
            </a:r>
            <a:endParaRPr sz="2600">
              <a:solidFill>
                <a:srgbClr val="FFFFFF"/>
              </a:solidFill>
              <a:latin typeface="Nova Flat"/>
              <a:ea typeface="Nova Flat"/>
              <a:cs typeface="Nova Flat"/>
              <a:sym typeface="Nova Flat"/>
            </a:endParaRPr>
          </a:p>
        </p:txBody>
      </p:sp>
      <p:sp>
        <p:nvSpPr>
          <p:cNvPr id="1393" name="Google Shape;1393;p56"/>
          <p:cNvSpPr txBox="1"/>
          <p:nvPr/>
        </p:nvSpPr>
        <p:spPr>
          <a:xfrm>
            <a:off x="6103600" y="1757025"/>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It’s the closest planet to the Sun</a:t>
            </a:r>
            <a:endParaRPr sz="1600">
              <a:solidFill>
                <a:srgbClr val="FFFFFF"/>
              </a:solidFill>
              <a:latin typeface="Barlow"/>
              <a:ea typeface="Barlow"/>
              <a:cs typeface="Barlow"/>
              <a:sym typeface="Barlow"/>
            </a:endParaRPr>
          </a:p>
        </p:txBody>
      </p:sp>
      <p:sp>
        <p:nvSpPr>
          <p:cNvPr id="1394" name="Google Shape;1394;p56"/>
          <p:cNvSpPr txBox="1"/>
          <p:nvPr/>
        </p:nvSpPr>
        <p:spPr>
          <a:xfrm>
            <a:off x="6103625" y="3619675"/>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Neptune</a:t>
            </a:r>
            <a:endParaRPr sz="2600">
              <a:solidFill>
                <a:srgbClr val="FFFFFF"/>
              </a:solidFill>
              <a:latin typeface="Nova Flat"/>
              <a:ea typeface="Nova Flat"/>
              <a:cs typeface="Nova Flat"/>
              <a:sym typeface="Nova Flat"/>
            </a:endParaRPr>
          </a:p>
        </p:txBody>
      </p:sp>
      <p:sp>
        <p:nvSpPr>
          <p:cNvPr id="1395" name="Google Shape;1395;p56"/>
          <p:cNvSpPr txBox="1"/>
          <p:nvPr/>
        </p:nvSpPr>
        <p:spPr>
          <a:xfrm>
            <a:off x="6103600" y="393270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It’s the farthest planet from the Sun</a:t>
            </a:r>
            <a:endParaRPr sz="1600">
              <a:solidFill>
                <a:srgbClr val="FFFFFF"/>
              </a:solidFill>
              <a:latin typeface="Barlow"/>
              <a:ea typeface="Barlow"/>
              <a:cs typeface="Barlow"/>
              <a:sym typeface="Barlow"/>
            </a:endParaRPr>
          </a:p>
        </p:txBody>
      </p:sp>
      <p:sp>
        <p:nvSpPr>
          <p:cNvPr id="1396" name="Google Shape;1396;p56"/>
          <p:cNvSpPr/>
          <p:nvPr/>
        </p:nvSpPr>
        <p:spPr>
          <a:xfrm>
            <a:off x="5825600" y="144401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5825600" y="253186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5825600" y="361971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9" name="Google Shape;1399;p56">
            <a:hlinkClick r:id="rId3"/>
          </p:cNvPr>
          <p:cNvPicPr preferRelativeResize="0"/>
          <p:nvPr/>
        </p:nvPicPr>
        <p:blipFill>
          <a:blip r:embed="rId4">
            <a:alphaModFix/>
          </a:blip>
          <a:stretch>
            <a:fillRect/>
          </a:stretch>
        </p:blipFill>
        <p:spPr>
          <a:xfrm>
            <a:off x="801950" y="1321563"/>
            <a:ext cx="4492044" cy="2777575"/>
          </a:xfrm>
          <a:prstGeom prst="rect">
            <a:avLst/>
          </a:prstGeom>
          <a:noFill/>
          <a:ln>
            <a:noFill/>
          </a:ln>
        </p:spPr>
      </p:pic>
      <p:sp>
        <p:nvSpPr>
          <p:cNvPr id="1400" name="Google Shape;1400;p56"/>
          <p:cNvSpPr txBox="1"/>
          <p:nvPr/>
        </p:nvSpPr>
        <p:spPr>
          <a:xfrm>
            <a:off x="1151514" y="4203575"/>
            <a:ext cx="3792900" cy="405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latin typeface="Barlow"/>
                <a:ea typeface="Barlow"/>
                <a:cs typeface="Barlow"/>
                <a:sym typeface="Barlow"/>
              </a:rPr>
              <a:t>Follow the link in the graph to modify its data and then paste the new one here.</a:t>
            </a:r>
            <a:r>
              <a:rPr lang="en" sz="1000">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 </a:t>
            </a:r>
            <a:r>
              <a:rPr lang="en" sz="1000" b="1">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For more info, click here</a:t>
            </a:r>
            <a:endParaRPr sz="1000" b="1">
              <a:solidFill>
                <a:schemeClr val="dk1"/>
              </a:solidFill>
              <a:latin typeface="Barlow"/>
              <a:ea typeface="Barlow"/>
              <a:cs typeface="Barlow"/>
              <a:sym typeface="Barlow"/>
            </a:endParaRPr>
          </a:p>
        </p:txBody>
      </p:sp>
      <p:sp>
        <p:nvSpPr>
          <p:cNvPr id="1401" name="Google Shape;1401;p56"/>
          <p:cNvSpPr txBox="1"/>
          <p:nvPr/>
        </p:nvSpPr>
        <p:spPr>
          <a:xfrm>
            <a:off x="1589475" y="3932700"/>
            <a:ext cx="7788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ova Flat"/>
                <a:ea typeface="Nova Flat"/>
                <a:cs typeface="Nova Flat"/>
                <a:sym typeface="Nova Flat"/>
              </a:rPr>
              <a:t>2020</a:t>
            </a:r>
            <a:endParaRPr>
              <a:solidFill>
                <a:srgbClr val="FFFFFF"/>
              </a:solidFill>
              <a:latin typeface="Nova Flat"/>
              <a:ea typeface="Nova Flat"/>
              <a:cs typeface="Nova Flat"/>
              <a:sym typeface="Nova Flat"/>
            </a:endParaRPr>
          </a:p>
        </p:txBody>
      </p:sp>
      <p:sp>
        <p:nvSpPr>
          <p:cNvPr id="1402" name="Google Shape;1402;p56"/>
          <p:cNvSpPr txBox="1"/>
          <p:nvPr/>
        </p:nvSpPr>
        <p:spPr>
          <a:xfrm>
            <a:off x="2773975" y="3932700"/>
            <a:ext cx="7788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ova Flat"/>
                <a:ea typeface="Nova Flat"/>
                <a:cs typeface="Nova Flat"/>
                <a:sym typeface="Nova Flat"/>
              </a:rPr>
              <a:t>2021</a:t>
            </a:r>
            <a:endParaRPr>
              <a:solidFill>
                <a:srgbClr val="FFFFFF"/>
              </a:solidFill>
              <a:latin typeface="Nova Flat"/>
              <a:ea typeface="Nova Flat"/>
              <a:cs typeface="Nova Flat"/>
              <a:sym typeface="Nova Flat"/>
            </a:endParaRPr>
          </a:p>
        </p:txBody>
      </p:sp>
      <p:sp>
        <p:nvSpPr>
          <p:cNvPr id="1403" name="Google Shape;1403;p56"/>
          <p:cNvSpPr txBox="1"/>
          <p:nvPr/>
        </p:nvSpPr>
        <p:spPr>
          <a:xfrm>
            <a:off x="3958475" y="3932700"/>
            <a:ext cx="7788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ova Flat"/>
                <a:ea typeface="Nova Flat"/>
                <a:cs typeface="Nova Flat"/>
                <a:sym typeface="Nova Flat"/>
              </a:rPr>
              <a:t>2022</a:t>
            </a:r>
            <a:endParaRPr>
              <a:solidFill>
                <a:srgbClr val="FFFFFF"/>
              </a:solidFill>
              <a:latin typeface="Nova Flat"/>
              <a:ea typeface="Nova Flat"/>
              <a:cs typeface="Nova Flat"/>
              <a:sym typeface="Nova Fl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57"/>
          <p:cNvSpPr/>
          <p:nvPr/>
        </p:nvSpPr>
        <p:spPr>
          <a:xfrm>
            <a:off x="3377350" y="170277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7"/>
          <p:cNvSpPr/>
          <p:nvPr/>
        </p:nvSpPr>
        <p:spPr>
          <a:xfrm>
            <a:off x="4968750" y="170277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3377350" y="333692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4968750" y="333692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Areas of information science</a:t>
            </a:r>
            <a:endParaRPr/>
          </a:p>
        </p:txBody>
      </p:sp>
      <p:sp>
        <p:nvSpPr>
          <p:cNvPr id="1413" name="Google Shape;1413;p57"/>
          <p:cNvSpPr txBox="1"/>
          <p:nvPr/>
        </p:nvSpPr>
        <p:spPr>
          <a:xfrm>
            <a:off x="697325" y="1676550"/>
            <a:ext cx="2238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Nova Flat"/>
                <a:ea typeface="Nova Flat"/>
                <a:cs typeface="Nova Flat"/>
                <a:sym typeface="Nova Flat"/>
              </a:rPr>
              <a:t>Venus</a:t>
            </a:r>
            <a:endParaRPr sz="2600">
              <a:solidFill>
                <a:schemeClr val="dk1"/>
              </a:solidFill>
              <a:latin typeface="Nova Flat"/>
              <a:ea typeface="Nova Flat"/>
              <a:cs typeface="Nova Flat"/>
              <a:sym typeface="Nova Flat"/>
            </a:endParaRPr>
          </a:p>
        </p:txBody>
      </p:sp>
      <p:sp>
        <p:nvSpPr>
          <p:cNvPr id="1414" name="Google Shape;1414;p57"/>
          <p:cNvSpPr txBox="1"/>
          <p:nvPr/>
        </p:nvSpPr>
        <p:spPr>
          <a:xfrm>
            <a:off x="697300" y="1989575"/>
            <a:ext cx="22383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rlow"/>
                <a:ea typeface="Barlow"/>
                <a:cs typeface="Barlow"/>
                <a:sym typeface="Barlow"/>
              </a:rPr>
              <a:t>Venus is the second planet from the Sun</a:t>
            </a:r>
            <a:endParaRPr sz="1600">
              <a:solidFill>
                <a:schemeClr val="dk1"/>
              </a:solidFill>
              <a:latin typeface="Barlow"/>
              <a:ea typeface="Barlow"/>
              <a:cs typeface="Barlow"/>
              <a:sym typeface="Barlow"/>
            </a:endParaRPr>
          </a:p>
        </p:txBody>
      </p:sp>
      <p:sp>
        <p:nvSpPr>
          <p:cNvPr id="1415" name="Google Shape;1415;p57"/>
          <p:cNvSpPr txBox="1"/>
          <p:nvPr/>
        </p:nvSpPr>
        <p:spPr>
          <a:xfrm>
            <a:off x="6206325" y="1676550"/>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Mercury</a:t>
            </a:r>
            <a:endParaRPr sz="2600">
              <a:solidFill>
                <a:schemeClr val="dk1"/>
              </a:solidFill>
              <a:latin typeface="Nova Flat"/>
              <a:ea typeface="Nova Flat"/>
              <a:cs typeface="Nova Flat"/>
              <a:sym typeface="Nova Flat"/>
            </a:endParaRPr>
          </a:p>
        </p:txBody>
      </p:sp>
      <p:sp>
        <p:nvSpPr>
          <p:cNvPr id="1416" name="Google Shape;1416;p57"/>
          <p:cNvSpPr txBox="1"/>
          <p:nvPr/>
        </p:nvSpPr>
        <p:spPr>
          <a:xfrm>
            <a:off x="6206300" y="1989575"/>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closest planet to the Sun</a:t>
            </a:r>
            <a:endParaRPr sz="1600">
              <a:solidFill>
                <a:schemeClr val="dk1"/>
              </a:solidFill>
              <a:latin typeface="Barlow"/>
              <a:ea typeface="Barlow"/>
              <a:cs typeface="Barlow"/>
              <a:sym typeface="Barlow"/>
            </a:endParaRPr>
          </a:p>
        </p:txBody>
      </p:sp>
      <p:sp>
        <p:nvSpPr>
          <p:cNvPr id="1417" name="Google Shape;1417;p57"/>
          <p:cNvSpPr txBox="1"/>
          <p:nvPr/>
        </p:nvSpPr>
        <p:spPr>
          <a:xfrm>
            <a:off x="697325" y="3311825"/>
            <a:ext cx="2238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Nova Flat"/>
                <a:ea typeface="Nova Flat"/>
                <a:cs typeface="Nova Flat"/>
                <a:sym typeface="Nova Flat"/>
              </a:rPr>
              <a:t>Jupiter</a:t>
            </a:r>
            <a:endParaRPr sz="2600">
              <a:solidFill>
                <a:schemeClr val="dk1"/>
              </a:solidFill>
              <a:latin typeface="Nova Flat"/>
              <a:ea typeface="Nova Flat"/>
              <a:cs typeface="Nova Flat"/>
              <a:sym typeface="Nova Flat"/>
            </a:endParaRPr>
          </a:p>
        </p:txBody>
      </p:sp>
      <p:sp>
        <p:nvSpPr>
          <p:cNvPr id="1418" name="Google Shape;1418;p57"/>
          <p:cNvSpPr txBox="1"/>
          <p:nvPr/>
        </p:nvSpPr>
        <p:spPr>
          <a:xfrm>
            <a:off x="697350" y="3624850"/>
            <a:ext cx="22383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rlow"/>
                <a:ea typeface="Barlow"/>
                <a:cs typeface="Barlow"/>
                <a:sym typeface="Barlow"/>
              </a:rPr>
              <a:t>Jupiter is the biggest planet of them all</a:t>
            </a:r>
            <a:endParaRPr sz="1600">
              <a:solidFill>
                <a:schemeClr val="dk1"/>
              </a:solidFill>
              <a:latin typeface="Barlow"/>
              <a:ea typeface="Barlow"/>
              <a:cs typeface="Barlow"/>
              <a:sym typeface="Barlow"/>
            </a:endParaRPr>
          </a:p>
        </p:txBody>
      </p:sp>
      <p:sp>
        <p:nvSpPr>
          <p:cNvPr id="1419" name="Google Shape;1419;p57"/>
          <p:cNvSpPr txBox="1"/>
          <p:nvPr/>
        </p:nvSpPr>
        <p:spPr>
          <a:xfrm>
            <a:off x="6206325" y="3311825"/>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Neptune</a:t>
            </a:r>
            <a:endParaRPr sz="2600">
              <a:solidFill>
                <a:schemeClr val="dk1"/>
              </a:solidFill>
              <a:latin typeface="Nova Flat"/>
              <a:ea typeface="Nova Flat"/>
              <a:cs typeface="Nova Flat"/>
              <a:sym typeface="Nova Flat"/>
            </a:endParaRPr>
          </a:p>
        </p:txBody>
      </p:sp>
      <p:sp>
        <p:nvSpPr>
          <p:cNvPr id="1420" name="Google Shape;1420;p57"/>
          <p:cNvSpPr txBox="1"/>
          <p:nvPr/>
        </p:nvSpPr>
        <p:spPr>
          <a:xfrm>
            <a:off x="6206300" y="362485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farthest planet from the Sun</a:t>
            </a:r>
            <a:endParaRPr sz="1600">
              <a:solidFill>
                <a:schemeClr val="dk1"/>
              </a:solidFill>
              <a:latin typeface="Barlow"/>
              <a:ea typeface="Barlow"/>
              <a:cs typeface="Barlow"/>
              <a:sym typeface="Barlow"/>
            </a:endParaRPr>
          </a:p>
        </p:txBody>
      </p:sp>
      <p:cxnSp>
        <p:nvCxnSpPr>
          <p:cNvPr id="1421" name="Google Shape;1421;p57"/>
          <p:cNvCxnSpPr>
            <a:stCxn id="1408" idx="6"/>
            <a:endCxn id="1409" idx="2"/>
          </p:cNvCxnSpPr>
          <p:nvPr/>
        </p:nvCxnSpPr>
        <p:spPr>
          <a:xfrm>
            <a:off x="4232950" y="2130575"/>
            <a:ext cx="735900" cy="0"/>
          </a:xfrm>
          <a:prstGeom prst="straightConnector1">
            <a:avLst/>
          </a:prstGeom>
          <a:noFill/>
          <a:ln w="19050" cap="flat" cmpd="sng">
            <a:solidFill>
              <a:schemeClr val="lt2"/>
            </a:solidFill>
            <a:prstDash val="solid"/>
            <a:round/>
            <a:headEnd type="none" w="med" len="med"/>
            <a:tailEnd type="none" w="med" len="med"/>
          </a:ln>
        </p:spPr>
      </p:cxnSp>
      <p:cxnSp>
        <p:nvCxnSpPr>
          <p:cNvPr id="1422" name="Google Shape;1422;p57"/>
          <p:cNvCxnSpPr>
            <a:stCxn id="1409" idx="4"/>
            <a:endCxn id="1411" idx="0"/>
          </p:cNvCxnSpPr>
          <p:nvPr/>
        </p:nvCxnSpPr>
        <p:spPr>
          <a:xfrm>
            <a:off x="5396550" y="2558375"/>
            <a:ext cx="0" cy="778500"/>
          </a:xfrm>
          <a:prstGeom prst="straightConnector1">
            <a:avLst/>
          </a:prstGeom>
          <a:noFill/>
          <a:ln w="19050" cap="flat" cmpd="sng">
            <a:solidFill>
              <a:schemeClr val="lt2"/>
            </a:solidFill>
            <a:prstDash val="solid"/>
            <a:round/>
            <a:headEnd type="none" w="med" len="med"/>
            <a:tailEnd type="none" w="med" len="med"/>
          </a:ln>
        </p:spPr>
      </p:cxnSp>
      <p:cxnSp>
        <p:nvCxnSpPr>
          <p:cNvPr id="1423" name="Google Shape;1423;p57"/>
          <p:cNvCxnSpPr>
            <a:stCxn id="1411" idx="2"/>
            <a:endCxn id="1410" idx="6"/>
          </p:cNvCxnSpPr>
          <p:nvPr/>
        </p:nvCxnSpPr>
        <p:spPr>
          <a:xfrm rot="10800000">
            <a:off x="4232850" y="3764725"/>
            <a:ext cx="735900" cy="0"/>
          </a:xfrm>
          <a:prstGeom prst="straightConnector1">
            <a:avLst/>
          </a:prstGeom>
          <a:noFill/>
          <a:ln w="19050" cap="flat" cmpd="sng">
            <a:solidFill>
              <a:schemeClr val="lt2"/>
            </a:solidFill>
            <a:prstDash val="solid"/>
            <a:round/>
            <a:headEnd type="none" w="med" len="med"/>
            <a:tailEnd type="none" w="med" len="med"/>
          </a:ln>
        </p:spPr>
      </p:cxnSp>
      <p:cxnSp>
        <p:nvCxnSpPr>
          <p:cNvPr id="1424" name="Google Shape;1424;p57"/>
          <p:cNvCxnSpPr>
            <a:stCxn id="1410" idx="0"/>
            <a:endCxn id="1408" idx="4"/>
          </p:cNvCxnSpPr>
          <p:nvPr/>
        </p:nvCxnSpPr>
        <p:spPr>
          <a:xfrm rot="10800000">
            <a:off x="3805150" y="2558425"/>
            <a:ext cx="0" cy="778500"/>
          </a:xfrm>
          <a:prstGeom prst="straightConnector1">
            <a:avLst/>
          </a:prstGeom>
          <a:noFill/>
          <a:ln w="19050" cap="flat" cmpd="sng">
            <a:solidFill>
              <a:schemeClr val="lt2"/>
            </a:solidFill>
            <a:prstDash val="solid"/>
            <a:round/>
            <a:headEnd type="none" w="med" len="med"/>
            <a:tailEnd type="none" w="med" len="med"/>
          </a:ln>
        </p:spPr>
      </p:cxnSp>
      <p:sp>
        <p:nvSpPr>
          <p:cNvPr id="1425" name="Google Shape;1425;p57"/>
          <p:cNvSpPr txBox="1"/>
          <p:nvPr/>
        </p:nvSpPr>
        <p:spPr>
          <a:xfrm>
            <a:off x="3285550" y="1834650"/>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01</a:t>
            </a:r>
            <a:endParaRPr sz="3500">
              <a:solidFill>
                <a:schemeClr val="lt2"/>
              </a:solidFill>
              <a:latin typeface="Nova Flat"/>
              <a:ea typeface="Nova Flat"/>
              <a:cs typeface="Nova Flat"/>
              <a:sym typeface="Nova Flat"/>
            </a:endParaRPr>
          </a:p>
        </p:txBody>
      </p:sp>
      <p:sp>
        <p:nvSpPr>
          <p:cNvPr id="1426" name="Google Shape;1426;p57"/>
          <p:cNvSpPr txBox="1"/>
          <p:nvPr/>
        </p:nvSpPr>
        <p:spPr>
          <a:xfrm>
            <a:off x="4876950" y="1834650"/>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02</a:t>
            </a:r>
            <a:endParaRPr sz="3500">
              <a:solidFill>
                <a:schemeClr val="lt2"/>
              </a:solidFill>
              <a:latin typeface="Nova Flat"/>
              <a:ea typeface="Nova Flat"/>
              <a:cs typeface="Nova Flat"/>
              <a:sym typeface="Nova Flat"/>
            </a:endParaRPr>
          </a:p>
        </p:txBody>
      </p:sp>
      <p:sp>
        <p:nvSpPr>
          <p:cNvPr id="1427" name="Google Shape;1427;p57"/>
          <p:cNvSpPr txBox="1"/>
          <p:nvPr/>
        </p:nvSpPr>
        <p:spPr>
          <a:xfrm>
            <a:off x="3285550" y="3473275"/>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03</a:t>
            </a:r>
            <a:endParaRPr sz="3500">
              <a:solidFill>
                <a:schemeClr val="lt2"/>
              </a:solidFill>
              <a:latin typeface="Nova Flat"/>
              <a:ea typeface="Nova Flat"/>
              <a:cs typeface="Nova Flat"/>
              <a:sym typeface="Nova Flat"/>
            </a:endParaRPr>
          </a:p>
        </p:txBody>
      </p:sp>
      <p:sp>
        <p:nvSpPr>
          <p:cNvPr id="1428" name="Google Shape;1428;p57"/>
          <p:cNvSpPr txBox="1"/>
          <p:nvPr/>
        </p:nvSpPr>
        <p:spPr>
          <a:xfrm>
            <a:off x="4876950" y="3473275"/>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04</a:t>
            </a:r>
            <a:endParaRPr sz="3500">
              <a:solidFill>
                <a:schemeClr val="lt2"/>
              </a:solidFill>
              <a:latin typeface="Nova Flat"/>
              <a:ea typeface="Nova Flat"/>
              <a:cs typeface="Nova Flat"/>
              <a:sym typeface="Nova Flat"/>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8"/>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Employment</a:t>
            </a:r>
            <a:endParaRPr/>
          </a:p>
        </p:txBody>
      </p:sp>
      <p:sp>
        <p:nvSpPr>
          <p:cNvPr id="1440" name="Google Shape;1440;p58"/>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441" name="Google Shape;1441;p58"/>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442" name="Google Shape;1442;p58"/>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443" name="Google Shape;1443;p58"/>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444" name="Google Shape;1444;p58"/>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445" name="Google Shape;1445;p58"/>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446" name="Google Shape;1446;p58"/>
          <p:cNvSpPr txBox="1">
            <a:spLocks noGrp="1"/>
          </p:cNvSpPr>
          <p:nvPr>
            <p:ph type="title" idx="7"/>
          </p:nvPr>
        </p:nvSpPr>
        <p:spPr>
          <a:xfrm>
            <a:off x="1421325" y="1983400"/>
            <a:ext cx="14643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447" name="Google Shape;1447;p58"/>
          <p:cNvSpPr txBox="1">
            <a:spLocks noGrp="1"/>
          </p:cNvSpPr>
          <p:nvPr>
            <p:ph type="title" idx="8"/>
          </p:nvPr>
        </p:nvSpPr>
        <p:spPr>
          <a:xfrm>
            <a:off x="3839750" y="1983400"/>
            <a:ext cx="14643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448" name="Google Shape;1448;p58"/>
          <p:cNvSpPr txBox="1">
            <a:spLocks noGrp="1"/>
          </p:cNvSpPr>
          <p:nvPr>
            <p:ph type="title" idx="9"/>
          </p:nvPr>
        </p:nvSpPr>
        <p:spPr>
          <a:xfrm>
            <a:off x="6258175" y="1983400"/>
            <a:ext cx="14646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449" name="Google Shape;1449;p58"/>
          <p:cNvSpPr/>
          <p:nvPr/>
        </p:nvSpPr>
        <p:spPr>
          <a:xfrm>
            <a:off x="1271763" y="1393138"/>
            <a:ext cx="1763400" cy="1763400"/>
          </a:xfrm>
          <a:prstGeom prst="donut">
            <a:avLst>
              <a:gd name="adj" fmla="val 64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1330350" y="1451725"/>
            <a:ext cx="1646400" cy="1646400"/>
          </a:xfrm>
          <a:prstGeom prst="arc">
            <a:avLst>
              <a:gd name="adj1" fmla="val 16200000"/>
              <a:gd name="adj2" fmla="val 0"/>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3764963" y="1393138"/>
            <a:ext cx="1763400" cy="1763400"/>
          </a:xfrm>
          <a:prstGeom prst="donut">
            <a:avLst>
              <a:gd name="adj" fmla="val 64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3823550" y="1451725"/>
            <a:ext cx="1646400" cy="1646400"/>
          </a:xfrm>
          <a:prstGeom prst="arc">
            <a:avLst>
              <a:gd name="adj1" fmla="val 16200000"/>
              <a:gd name="adj2" fmla="val 5468698"/>
            </a:avLst>
          </a:prstGeom>
          <a:noFill/>
          <a:ln w="1143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167038" y="1393138"/>
            <a:ext cx="1763400" cy="1763400"/>
          </a:xfrm>
          <a:prstGeom prst="donut">
            <a:avLst>
              <a:gd name="adj" fmla="val 64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225625" y="1451725"/>
            <a:ext cx="1646400" cy="1646400"/>
          </a:xfrm>
          <a:prstGeom prst="arc">
            <a:avLst>
              <a:gd name="adj1" fmla="val 16200000"/>
              <a:gd name="adj2" fmla="val 10824320"/>
            </a:avLst>
          </a:prstGeom>
          <a:noFill/>
          <a:ln w="1143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59"/>
          <p:cNvSpPr/>
          <p:nvPr/>
        </p:nvSpPr>
        <p:spPr>
          <a:xfrm>
            <a:off x="3154408" y="2538275"/>
            <a:ext cx="989100" cy="98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9"/>
          <p:cNvSpPr/>
          <p:nvPr/>
        </p:nvSpPr>
        <p:spPr>
          <a:xfrm>
            <a:off x="5000367" y="2538275"/>
            <a:ext cx="989100" cy="98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9"/>
          <p:cNvSpPr/>
          <p:nvPr/>
        </p:nvSpPr>
        <p:spPr>
          <a:xfrm>
            <a:off x="6846325" y="2538275"/>
            <a:ext cx="989100" cy="98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programming process</a:t>
            </a:r>
            <a:endParaRPr/>
          </a:p>
        </p:txBody>
      </p:sp>
      <p:sp>
        <p:nvSpPr>
          <p:cNvPr id="1464" name="Google Shape;1464;p59"/>
          <p:cNvSpPr/>
          <p:nvPr/>
        </p:nvSpPr>
        <p:spPr>
          <a:xfrm>
            <a:off x="1308450" y="2538275"/>
            <a:ext cx="989100" cy="98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5" name="Google Shape;1465;p59"/>
          <p:cNvCxnSpPr>
            <a:stCxn id="1464" idx="6"/>
            <a:endCxn id="1460" idx="2"/>
          </p:cNvCxnSpPr>
          <p:nvPr/>
        </p:nvCxnSpPr>
        <p:spPr>
          <a:xfrm>
            <a:off x="2297550" y="3032825"/>
            <a:ext cx="856800" cy="0"/>
          </a:xfrm>
          <a:prstGeom prst="straightConnector1">
            <a:avLst/>
          </a:prstGeom>
          <a:noFill/>
          <a:ln w="19050" cap="flat" cmpd="sng">
            <a:solidFill>
              <a:schemeClr val="lt2"/>
            </a:solidFill>
            <a:prstDash val="solid"/>
            <a:round/>
            <a:headEnd type="none" w="med" len="med"/>
            <a:tailEnd type="none" w="med" len="med"/>
          </a:ln>
        </p:spPr>
      </p:cxnSp>
      <p:cxnSp>
        <p:nvCxnSpPr>
          <p:cNvPr id="1466" name="Google Shape;1466;p59"/>
          <p:cNvCxnSpPr>
            <a:stCxn id="1460" idx="6"/>
            <a:endCxn id="1461" idx="2"/>
          </p:cNvCxnSpPr>
          <p:nvPr/>
        </p:nvCxnSpPr>
        <p:spPr>
          <a:xfrm>
            <a:off x="4143508" y="3032825"/>
            <a:ext cx="856800" cy="0"/>
          </a:xfrm>
          <a:prstGeom prst="straightConnector1">
            <a:avLst/>
          </a:prstGeom>
          <a:noFill/>
          <a:ln w="19050" cap="flat" cmpd="sng">
            <a:solidFill>
              <a:schemeClr val="lt2"/>
            </a:solidFill>
            <a:prstDash val="solid"/>
            <a:round/>
            <a:headEnd type="none" w="med" len="med"/>
            <a:tailEnd type="none" w="med" len="med"/>
          </a:ln>
        </p:spPr>
      </p:cxnSp>
      <p:cxnSp>
        <p:nvCxnSpPr>
          <p:cNvPr id="1467" name="Google Shape;1467;p59"/>
          <p:cNvCxnSpPr>
            <a:stCxn id="1461" idx="6"/>
            <a:endCxn id="1462" idx="2"/>
          </p:cNvCxnSpPr>
          <p:nvPr/>
        </p:nvCxnSpPr>
        <p:spPr>
          <a:xfrm>
            <a:off x="5989467" y="3032825"/>
            <a:ext cx="856800" cy="0"/>
          </a:xfrm>
          <a:prstGeom prst="straightConnector1">
            <a:avLst/>
          </a:prstGeom>
          <a:noFill/>
          <a:ln w="19050" cap="flat" cmpd="sng">
            <a:solidFill>
              <a:schemeClr val="lt2"/>
            </a:solidFill>
            <a:prstDash val="solid"/>
            <a:round/>
            <a:headEnd type="none" w="med" len="med"/>
            <a:tailEnd type="none" w="med" len="med"/>
          </a:ln>
        </p:spPr>
      </p:cxnSp>
      <p:sp>
        <p:nvSpPr>
          <p:cNvPr id="1468" name="Google Shape;1468;p59"/>
          <p:cNvSpPr txBox="1"/>
          <p:nvPr/>
        </p:nvSpPr>
        <p:spPr>
          <a:xfrm>
            <a:off x="1283425" y="2791725"/>
            <a:ext cx="1039200" cy="4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01</a:t>
            </a:r>
            <a:endParaRPr sz="3500">
              <a:solidFill>
                <a:schemeClr val="lt2"/>
              </a:solidFill>
              <a:latin typeface="Nova Flat"/>
              <a:ea typeface="Nova Flat"/>
              <a:cs typeface="Nova Flat"/>
              <a:sym typeface="Nova Flat"/>
            </a:endParaRPr>
          </a:p>
        </p:txBody>
      </p:sp>
      <p:sp>
        <p:nvSpPr>
          <p:cNvPr id="1469" name="Google Shape;1469;p59"/>
          <p:cNvSpPr txBox="1"/>
          <p:nvPr/>
        </p:nvSpPr>
        <p:spPr>
          <a:xfrm>
            <a:off x="3129375" y="2791725"/>
            <a:ext cx="1039200" cy="4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02</a:t>
            </a:r>
            <a:endParaRPr sz="3500">
              <a:solidFill>
                <a:schemeClr val="lt2"/>
              </a:solidFill>
              <a:latin typeface="Nova Flat"/>
              <a:ea typeface="Nova Flat"/>
              <a:cs typeface="Nova Flat"/>
              <a:sym typeface="Nova Flat"/>
            </a:endParaRPr>
          </a:p>
        </p:txBody>
      </p:sp>
      <p:sp>
        <p:nvSpPr>
          <p:cNvPr id="1470" name="Google Shape;1470;p59"/>
          <p:cNvSpPr txBox="1"/>
          <p:nvPr/>
        </p:nvSpPr>
        <p:spPr>
          <a:xfrm>
            <a:off x="4975313" y="2791725"/>
            <a:ext cx="1039200" cy="4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03</a:t>
            </a:r>
            <a:endParaRPr sz="3500">
              <a:solidFill>
                <a:schemeClr val="lt2"/>
              </a:solidFill>
              <a:latin typeface="Nova Flat"/>
              <a:ea typeface="Nova Flat"/>
              <a:cs typeface="Nova Flat"/>
              <a:sym typeface="Nova Flat"/>
            </a:endParaRPr>
          </a:p>
        </p:txBody>
      </p:sp>
      <p:sp>
        <p:nvSpPr>
          <p:cNvPr id="1471" name="Google Shape;1471;p59"/>
          <p:cNvSpPr txBox="1"/>
          <p:nvPr/>
        </p:nvSpPr>
        <p:spPr>
          <a:xfrm>
            <a:off x="6821275" y="2791725"/>
            <a:ext cx="1039200" cy="4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04</a:t>
            </a:r>
            <a:endParaRPr sz="3500">
              <a:solidFill>
                <a:schemeClr val="lt2"/>
              </a:solidFill>
              <a:latin typeface="Nova Flat"/>
              <a:ea typeface="Nova Flat"/>
              <a:cs typeface="Nova Flat"/>
              <a:sym typeface="Nova Flat"/>
            </a:endParaRPr>
          </a:p>
        </p:txBody>
      </p:sp>
      <p:sp>
        <p:nvSpPr>
          <p:cNvPr id="1472" name="Google Shape;1472;p59"/>
          <p:cNvSpPr txBox="1"/>
          <p:nvPr/>
        </p:nvSpPr>
        <p:spPr>
          <a:xfrm>
            <a:off x="683888" y="1380325"/>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Nova Flat"/>
                <a:ea typeface="Nova Flat"/>
                <a:cs typeface="Nova Flat"/>
                <a:sym typeface="Nova Flat"/>
              </a:rPr>
              <a:t>Mars</a:t>
            </a:r>
            <a:endParaRPr sz="2600">
              <a:solidFill>
                <a:srgbClr val="FFFFFF"/>
              </a:solidFill>
              <a:latin typeface="Nova Flat"/>
              <a:ea typeface="Nova Flat"/>
              <a:cs typeface="Nova Flat"/>
              <a:sym typeface="Nova Flat"/>
            </a:endParaRPr>
          </a:p>
        </p:txBody>
      </p:sp>
      <p:sp>
        <p:nvSpPr>
          <p:cNvPr id="1473" name="Google Shape;1473;p59"/>
          <p:cNvSpPr txBox="1"/>
          <p:nvPr/>
        </p:nvSpPr>
        <p:spPr>
          <a:xfrm>
            <a:off x="2529838" y="3722850"/>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Nova Flat"/>
                <a:ea typeface="Nova Flat"/>
                <a:cs typeface="Nova Flat"/>
                <a:sym typeface="Nova Flat"/>
              </a:rPr>
              <a:t>Venus</a:t>
            </a:r>
            <a:endParaRPr sz="2600">
              <a:solidFill>
                <a:srgbClr val="FFFFFF"/>
              </a:solidFill>
              <a:latin typeface="Nova Flat"/>
              <a:ea typeface="Nova Flat"/>
              <a:cs typeface="Nova Flat"/>
              <a:sym typeface="Nova Flat"/>
            </a:endParaRPr>
          </a:p>
        </p:txBody>
      </p:sp>
      <p:sp>
        <p:nvSpPr>
          <p:cNvPr id="1474" name="Google Shape;1474;p59"/>
          <p:cNvSpPr txBox="1"/>
          <p:nvPr/>
        </p:nvSpPr>
        <p:spPr>
          <a:xfrm>
            <a:off x="2529813" y="403587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Barlow"/>
                <a:ea typeface="Barlow"/>
                <a:cs typeface="Barlow"/>
                <a:sym typeface="Barlow"/>
              </a:rPr>
              <a:t>Venus is the second planet from the Sun</a:t>
            </a:r>
            <a:endParaRPr sz="1600">
              <a:solidFill>
                <a:srgbClr val="FFFFFF"/>
              </a:solidFill>
              <a:latin typeface="Barlow"/>
              <a:ea typeface="Barlow"/>
              <a:cs typeface="Barlow"/>
              <a:sym typeface="Barlow"/>
            </a:endParaRPr>
          </a:p>
        </p:txBody>
      </p:sp>
      <p:sp>
        <p:nvSpPr>
          <p:cNvPr id="1475" name="Google Shape;1475;p59"/>
          <p:cNvSpPr txBox="1"/>
          <p:nvPr/>
        </p:nvSpPr>
        <p:spPr>
          <a:xfrm>
            <a:off x="683863" y="1693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Barlow"/>
                <a:ea typeface="Barlow"/>
                <a:cs typeface="Barlow"/>
                <a:sym typeface="Barlow"/>
              </a:rPr>
              <a:t>Mars is actually a very cold place</a:t>
            </a:r>
            <a:endParaRPr sz="1600">
              <a:solidFill>
                <a:srgbClr val="FFFFFF"/>
              </a:solidFill>
              <a:latin typeface="Barlow"/>
              <a:ea typeface="Barlow"/>
              <a:cs typeface="Barlow"/>
              <a:sym typeface="Barlow"/>
            </a:endParaRPr>
          </a:p>
        </p:txBody>
      </p:sp>
      <p:sp>
        <p:nvSpPr>
          <p:cNvPr id="1476" name="Google Shape;1476;p59"/>
          <p:cNvSpPr txBox="1"/>
          <p:nvPr/>
        </p:nvSpPr>
        <p:spPr>
          <a:xfrm>
            <a:off x="4375788" y="1380325"/>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Nova Flat"/>
                <a:ea typeface="Nova Flat"/>
                <a:cs typeface="Nova Flat"/>
                <a:sym typeface="Nova Flat"/>
              </a:rPr>
              <a:t>Mercury</a:t>
            </a:r>
            <a:endParaRPr sz="2600">
              <a:solidFill>
                <a:srgbClr val="FFFFFF"/>
              </a:solidFill>
              <a:latin typeface="Nova Flat"/>
              <a:ea typeface="Nova Flat"/>
              <a:cs typeface="Nova Flat"/>
              <a:sym typeface="Nova Flat"/>
            </a:endParaRPr>
          </a:p>
        </p:txBody>
      </p:sp>
      <p:sp>
        <p:nvSpPr>
          <p:cNvPr id="1477" name="Google Shape;1477;p59"/>
          <p:cNvSpPr txBox="1"/>
          <p:nvPr/>
        </p:nvSpPr>
        <p:spPr>
          <a:xfrm>
            <a:off x="4375763" y="1693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Barlow"/>
                <a:ea typeface="Barlow"/>
                <a:cs typeface="Barlow"/>
                <a:sym typeface="Barlow"/>
              </a:rPr>
              <a:t>It’s the closest planet to the Sun</a:t>
            </a:r>
            <a:endParaRPr sz="1600">
              <a:solidFill>
                <a:srgbClr val="FFFFFF"/>
              </a:solidFill>
              <a:latin typeface="Barlow"/>
              <a:ea typeface="Barlow"/>
              <a:cs typeface="Barlow"/>
              <a:sym typeface="Barlow"/>
            </a:endParaRPr>
          </a:p>
        </p:txBody>
      </p:sp>
      <p:sp>
        <p:nvSpPr>
          <p:cNvPr id="1478" name="Google Shape;1478;p59"/>
          <p:cNvSpPr txBox="1"/>
          <p:nvPr/>
        </p:nvSpPr>
        <p:spPr>
          <a:xfrm>
            <a:off x="6221738" y="3700000"/>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Nova Flat"/>
                <a:ea typeface="Nova Flat"/>
                <a:cs typeface="Nova Flat"/>
                <a:sym typeface="Nova Flat"/>
              </a:rPr>
              <a:t>Neptune</a:t>
            </a:r>
            <a:endParaRPr sz="2600">
              <a:solidFill>
                <a:srgbClr val="FFFFFF"/>
              </a:solidFill>
              <a:latin typeface="Nova Flat"/>
              <a:ea typeface="Nova Flat"/>
              <a:cs typeface="Nova Flat"/>
              <a:sym typeface="Nova Flat"/>
            </a:endParaRPr>
          </a:p>
        </p:txBody>
      </p:sp>
      <p:sp>
        <p:nvSpPr>
          <p:cNvPr id="1479" name="Google Shape;1479;p59"/>
          <p:cNvSpPr txBox="1"/>
          <p:nvPr/>
        </p:nvSpPr>
        <p:spPr>
          <a:xfrm>
            <a:off x="6221713" y="401302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Barlow"/>
                <a:ea typeface="Barlow"/>
                <a:cs typeface="Barlow"/>
                <a:sym typeface="Barlow"/>
              </a:rPr>
              <a:t>It’s the farthest planet from the Sun</a:t>
            </a:r>
            <a:endParaRPr sz="1600">
              <a:solidFill>
                <a:srgbClr val="FFFFFF"/>
              </a:solidFill>
              <a:latin typeface="Barlow"/>
              <a:ea typeface="Barlow"/>
              <a:cs typeface="Barlow"/>
              <a:sym typeface="Barlow"/>
            </a:endParaRPr>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6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Annual expenses</a:t>
            </a:r>
            <a:endParaRPr/>
          </a:p>
        </p:txBody>
      </p:sp>
      <p:sp>
        <p:nvSpPr>
          <p:cNvPr id="1493" name="Google Shape;1493;p60"/>
          <p:cNvSpPr txBox="1">
            <a:spLocks noGrp="1"/>
          </p:cNvSpPr>
          <p:nvPr>
            <p:ph type="subTitle" idx="1"/>
          </p:nvPr>
        </p:nvSpPr>
        <p:spPr>
          <a:xfrm>
            <a:off x="4981225" y="284472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494" name="Google Shape;1494;p60"/>
          <p:cNvSpPr txBox="1">
            <a:spLocks noGrp="1"/>
          </p:cNvSpPr>
          <p:nvPr>
            <p:ph type="subTitle" idx="2"/>
          </p:nvPr>
        </p:nvSpPr>
        <p:spPr>
          <a:xfrm>
            <a:off x="4981200" y="315775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495" name="Google Shape;1495;p60"/>
          <p:cNvSpPr txBox="1">
            <a:spLocks noGrp="1"/>
          </p:cNvSpPr>
          <p:nvPr>
            <p:ph type="subTitle" idx="3"/>
          </p:nvPr>
        </p:nvSpPr>
        <p:spPr>
          <a:xfrm>
            <a:off x="1924500" y="284472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496" name="Google Shape;1496;p60"/>
          <p:cNvSpPr txBox="1">
            <a:spLocks noGrp="1"/>
          </p:cNvSpPr>
          <p:nvPr>
            <p:ph type="subTitle" idx="4"/>
          </p:nvPr>
        </p:nvSpPr>
        <p:spPr>
          <a:xfrm>
            <a:off x="1924475" y="315775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497" name="Google Shape;1497;p60"/>
          <p:cNvSpPr txBox="1">
            <a:spLocks noGrp="1"/>
          </p:cNvSpPr>
          <p:nvPr>
            <p:ph type="title" idx="5"/>
          </p:nvPr>
        </p:nvSpPr>
        <p:spPr>
          <a:xfrm>
            <a:off x="1880825" y="1680800"/>
            <a:ext cx="2325900" cy="92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125k</a:t>
            </a:r>
            <a:endParaRPr/>
          </a:p>
        </p:txBody>
      </p:sp>
      <p:sp>
        <p:nvSpPr>
          <p:cNvPr id="1498" name="Google Shape;1498;p60"/>
          <p:cNvSpPr txBox="1">
            <a:spLocks noGrp="1"/>
          </p:cNvSpPr>
          <p:nvPr>
            <p:ph type="title" idx="6"/>
          </p:nvPr>
        </p:nvSpPr>
        <p:spPr>
          <a:xfrm>
            <a:off x="4937225" y="1680800"/>
            <a:ext cx="2325900" cy="92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265k</a:t>
            </a:r>
            <a:endParaRPr/>
          </a:p>
        </p:txBody>
      </p:sp>
      <p:sp>
        <p:nvSpPr>
          <p:cNvPr id="1499" name="Google Shape;1499;p60"/>
          <p:cNvSpPr/>
          <p:nvPr/>
        </p:nvSpPr>
        <p:spPr>
          <a:xfrm>
            <a:off x="785063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60"/>
          <p:cNvGrpSpPr/>
          <p:nvPr/>
        </p:nvGrpSpPr>
        <p:grpSpPr>
          <a:xfrm>
            <a:off x="8186606" y="3402369"/>
            <a:ext cx="336300" cy="1206211"/>
            <a:chOff x="8186606" y="3402369"/>
            <a:chExt cx="336300" cy="1206211"/>
          </a:xfrm>
        </p:grpSpPr>
        <p:sp>
          <p:nvSpPr>
            <p:cNvPr id="1501" name="Google Shape;1501;p60"/>
            <p:cNvSpPr/>
            <p:nvPr/>
          </p:nvSpPr>
          <p:spPr>
            <a:xfrm rot="-5400000" flipH="1">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0"/>
            <p:cNvSpPr/>
            <p:nvPr/>
          </p:nvSpPr>
          <p:spPr>
            <a:xfrm rot="-5400000" flipH="1">
              <a:off x="8454304" y="441429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0"/>
            <p:cNvSpPr/>
            <p:nvPr/>
          </p:nvSpPr>
          <p:spPr>
            <a:xfrm rot="-5400000" flipH="1">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0"/>
            <p:cNvSpPr/>
            <p:nvPr/>
          </p:nvSpPr>
          <p:spPr>
            <a:xfrm rot="-5400000" flipH="1">
              <a:off x="8454710" y="416091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0"/>
            <p:cNvSpPr/>
            <p:nvPr/>
          </p:nvSpPr>
          <p:spPr>
            <a:xfrm rot="-5400000" flipH="1">
              <a:off x="8454710" y="403442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0"/>
            <p:cNvSpPr/>
            <p:nvPr/>
          </p:nvSpPr>
          <p:spPr>
            <a:xfrm rot="-5400000" flipH="1">
              <a:off x="8454304" y="390833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0"/>
            <p:cNvSpPr/>
            <p:nvPr/>
          </p:nvSpPr>
          <p:spPr>
            <a:xfrm rot="-5400000" flipH="1">
              <a:off x="8454304" y="378184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0"/>
            <p:cNvSpPr/>
            <p:nvPr/>
          </p:nvSpPr>
          <p:spPr>
            <a:xfrm rot="-5400000" flipH="1">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0"/>
            <p:cNvSpPr/>
            <p:nvPr/>
          </p:nvSpPr>
          <p:spPr>
            <a:xfrm rot="-5400000" flipH="1">
              <a:off x="8454710" y="352845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rot="-5400000" flipH="1">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0"/>
            <p:cNvSpPr/>
            <p:nvPr/>
          </p:nvSpPr>
          <p:spPr>
            <a:xfrm rot="-5400000" flipH="1">
              <a:off x="8320860" y="365494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0"/>
            <p:cNvSpPr/>
            <p:nvPr/>
          </p:nvSpPr>
          <p:spPr>
            <a:xfrm rot="-5400000" flipH="1">
              <a:off x="8320860" y="352845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0"/>
            <p:cNvSpPr/>
            <p:nvPr/>
          </p:nvSpPr>
          <p:spPr>
            <a:xfrm rot="-5400000" flipH="1">
              <a:off x="8320860" y="340196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0"/>
            <p:cNvSpPr/>
            <p:nvPr/>
          </p:nvSpPr>
          <p:spPr>
            <a:xfrm rot="-5400000" flipH="1">
              <a:off x="8186606" y="390833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0"/>
            <p:cNvSpPr/>
            <p:nvPr/>
          </p:nvSpPr>
          <p:spPr>
            <a:xfrm rot="-5400000" flipH="1">
              <a:off x="8186606" y="378184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0"/>
            <p:cNvSpPr/>
            <p:nvPr/>
          </p:nvSpPr>
          <p:spPr>
            <a:xfrm rot="-5400000" flipH="1">
              <a:off x="8186606" y="365535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0"/>
            <p:cNvSpPr/>
            <p:nvPr/>
          </p:nvSpPr>
          <p:spPr>
            <a:xfrm rot="-5400000" flipH="1">
              <a:off x="8187011" y="352845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0"/>
            <p:cNvSpPr/>
            <p:nvPr/>
          </p:nvSpPr>
          <p:spPr>
            <a:xfrm rot="-5400000" flipH="1">
              <a:off x="8187011" y="340196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6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points of information science</a:t>
            </a:r>
            <a:endParaRPr/>
          </a:p>
        </p:txBody>
      </p:sp>
      <p:sp>
        <p:nvSpPr>
          <p:cNvPr id="1524" name="Google Shape;1524;p61"/>
          <p:cNvSpPr txBox="1">
            <a:spLocks noGrp="1"/>
          </p:cNvSpPr>
          <p:nvPr>
            <p:ph type="subTitle" idx="3"/>
          </p:nvPr>
        </p:nvSpPr>
        <p:spPr>
          <a:xfrm>
            <a:off x="881850" y="188820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25" name="Google Shape;1525;p61"/>
          <p:cNvSpPr txBox="1">
            <a:spLocks noGrp="1"/>
          </p:cNvSpPr>
          <p:nvPr>
            <p:ph type="subTitle" idx="1"/>
          </p:nvPr>
        </p:nvSpPr>
        <p:spPr>
          <a:xfrm>
            <a:off x="3452900" y="188820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26" name="Google Shape;1526;p61"/>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527" name="Google Shape;1527;p61"/>
          <p:cNvSpPr txBox="1">
            <a:spLocks noGrp="1"/>
          </p:cNvSpPr>
          <p:nvPr>
            <p:ph type="subTitle" idx="4"/>
          </p:nvPr>
        </p:nvSpPr>
        <p:spPr>
          <a:xfrm>
            <a:off x="88182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528" name="Google Shape;1528;p61"/>
          <p:cNvSpPr txBox="1">
            <a:spLocks noGrp="1"/>
          </p:cNvSpPr>
          <p:nvPr>
            <p:ph type="subTitle" idx="5"/>
          </p:nvPr>
        </p:nvSpPr>
        <p:spPr>
          <a:xfrm>
            <a:off x="6024025" y="188820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29" name="Google Shape;1529;p61"/>
          <p:cNvSpPr txBox="1">
            <a:spLocks noGrp="1"/>
          </p:cNvSpPr>
          <p:nvPr>
            <p:ph type="subTitle" idx="6"/>
          </p:nvPr>
        </p:nvSpPr>
        <p:spPr>
          <a:xfrm>
            <a:off x="6024000"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530" name="Google Shape;1530;p61"/>
          <p:cNvSpPr txBox="1">
            <a:spLocks noGrp="1"/>
          </p:cNvSpPr>
          <p:nvPr>
            <p:ph type="subTitle" idx="7"/>
          </p:nvPr>
        </p:nvSpPr>
        <p:spPr>
          <a:xfrm>
            <a:off x="3452900" y="36196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31" name="Google Shape;1531;p61"/>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532" name="Google Shape;1532;p61"/>
          <p:cNvSpPr txBox="1">
            <a:spLocks noGrp="1"/>
          </p:cNvSpPr>
          <p:nvPr>
            <p:ph type="subTitle" idx="9"/>
          </p:nvPr>
        </p:nvSpPr>
        <p:spPr>
          <a:xfrm>
            <a:off x="881850" y="36196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33" name="Google Shape;1533;p61"/>
          <p:cNvSpPr txBox="1">
            <a:spLocks noGrp="1"/>
          </p:cNvSpPr>
          <p:nvPr>
            <p:ph type="subTitle" idx="13"/>
          </p:nvPr>
        </p:nvSpPr>
        <p:spPr>
          <a:xfrm>
            <a:off x="8818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1534" name="Google Shape;1534;p61"/>
          <p:cNvSpPr txBox="1">
            <a:spLocks noGrp="1"/>
          </p:cNvSpPr>
          <p:nvPr>
            <p:ph type="subTitle" idx="14"/>
          </p:nvPr>
        </p:nvSpPr>
        <p:spPr>
          <a:xfrm>
            <a:off x="6024025" y="36196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35" name="Google Shape;1535;p61"/>
          <p:cNvSpPr txBox="1">
            <a:spLocks noGrp="1"/>
          </p:cNvSpPr>
          <p:nvPr>
            <p:ph type="subTitle" idx="15"/>
          </p:nvPr>
        </p:nvSpPr>
        <p:spPr>
          <a:xfrm>
            <a:off x="6024000"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536" name="Google Shape;1536;p61"/>
          <p:cNvGrpSpPr/>
          <p:nvPr/>
        </p:nvGrpSpPr>
        <p:grpSpPr>
          <a:xfrm>
            <a:off x="1788324" y="3115676"/>
            <a:ext cx="420775" cy="419659"/>
            <a:chOff x="-4837325" y="3971575"/>
            <a:chExt cx="292225" cy="291450"/>
          </a:xfrm>
        </p:grpSpPr>
        <p:sp>
          <p:nvSpPr>
            <p:cNvPr id="1537" name="Google Shape;1537;p6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1"/>
          <p:cNvGrpSpPr/>
          <p:nvPr/>
        </p:nvGrpSpPr>
        <p:grpSpPr>
          <a:xfrm>
            <a:off x="6932774" y="1284536"/>
            <a:ext cx="420811" cy="522864"/>
            <a:chOff x="-2310650" y="3525775"/>
            <a:chExt cx="292250" cy="363125"/>
          </a:xfrm>
        </p:grpSpPr>
        <p:sp>
          <p:nvSpPr>
            <p:cNvPr id="1544" name="Google Shape;1544;p6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61"/>
          <p:cNvGrpSpPr/>
          <p:nvPr/>
        </p:nvGrpSpPr>
        <p:grpSpPr>
          <a:xfrm>
            <a:off x="4359863" y="3115684"/>
            <a:ext cx="424159" cy="419659"/>
            <a:chOff x="-1182750" y="3962900"/>
            <a:chExt cx="294575" cy="291450"/>
          </a:xfrm>
        </p:grpSpPr>
        <p:sp>
          <p:nvSpPr>
            <p:cNvPr id="1549" name="Google Shape;1549;p6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61"/>
          <p:cNvGrpSpPr/>
          <p:nvPr/>
        </p:nvGrpSpPr>
        <p:grpSpPr>
          <a:xfrm>
            <a:off x="4358843" y="1411540"/>
            <a:ext cx="426462" cy="395865"/>
            <a:chOff x="-3808700" y="3628950"/>
            <a:chExt cx="296175" cy="274925"/>
          </a:xfrm>
        </p:grpSpPr>
        <p:sp>
          <p:nvSpPr>
            <p:cNvPr id="1557" name="Google Shape;1557;p6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1"/>
          <p:cNvGrpSpPr/>
          <p:nvPr/>
        </p:nvGrpSpPr>
        <p:grpSpPr>
          <a:xfrm>
            <a:off x="1786054" y="1387754"/>
            <a:ext cx="425310" cy="419659"/>
            <a:chOff x="-1951475" y="3597450"/>
            <a:chExt cx="295375" cy="291450"/>
          </a:xfrm>
        </p:grpSpPr>
        <p:sp>
          <p:nvSpPr>
            <p:cNvPr id="1561" name="Google Shape;1561;p6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61"/>
          <p:cNvGrpSpPr/>
          <p:nvPr/>
        </p:nvGrpSpPr>
        <p:grpSpPr>
          <a:xfrm>
            <a:off x="6920880" y="3115675"/>
            <a:ext cx="444605" cy="419659"/>
            <a:chOff x="-1960150" y="3956600"/>
            <a:chExt cx="308775" cy="291450"/>
          </a:xfrm>
        </p:grpSpPr>
        <p:sp>
          <p:nvSpPr>
            <p:cNvPr id="1566" name="Google Shape;1566;p6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Definição</a:t>
            </a:r>
            <a:endParaRPr dirty="0"/>
          </a:p>
        </p:txBody>
      </p:sp>
      <p:sp>
        <p:nvSpPr>
          <p:cNvPr id="829" name="Google Shape;829;p40"/>
          <p:cNvSpPr txBox="1">
            <a:spLocks noGrp="1"/>
          </p:cNvSpPr>
          <p:nvPr>
            <p:ph type="body" idx="1"/>
          </p:nvPr>
        </p:nvSpPr>
        <p:spPr>
          <a:xfrm>
            <a:off x="621100" y="1152475"/>
            <a:ext cx="2098037"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000" dirty="0"/>
              <a:t>Árvore Geradora: “é uma árvore não-enraizada cujo conjunto de vértices coincide com o conjunto de vértices do grafo e cujas arestas são (algumas das) arestas do grafo.</a:t>
            </a:r>
            <a:endParaRPr sz="2000" dirty="0"/>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Spanning Trees - Connected graph">
            <a:extLst>
              <a:ext uri="{FF2B5EF4-FFF2-40B4-BE49-F238E27FC236}">
                <a16:creationId xmlns:a16="http://schemas.microsoft.com/office/drawing/2014/main" id="{4A6CA365-01B8-3E71-7537-0E8A9A6B8E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198" y="795166"/>
            <a:ext cx="5400040" cy="42157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09250" y="1729163"/>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1,255,844</a:t>
            </a:r>
            <a:endParaRPr/>
          </a:p>
        </p:txBody>
      </p:sp>
      <p:sp>
        <p:nvSpPr>
          <p:cNvPr id="1573" name="Google Shape;1573;p62"/>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6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a:t>
            </a:r>
            <a:endParaRPr/>
          </a:p>
        </p:txBody>
      </p:sp>
      <p:grpSp>
        <p:nvGrpSpPr>
          <p:cNvPr id="1579" name="Google Shape;1579;p63"/>
          <p:cNvGrpSpPr/>
          <p:nvPr/>
        </p:nvGrpSpPr>
        <p:grpSpPr>
          <a:xfrm>
            <a:off x="3035874" y="1664382"/>
            <a:ext cx="5487043" cy="2789760"/>
            <a:chOff x="1139887" y="1989577"/>
            <a:chExt cx="4393853" cy="2233953"/>
          </a:xfrm>
        </p:grpSpPr>
        <p:sp>
          <p:nvSpPr>
            <p:cNvPr id="1580" name="Google Shape;1580;p63"/>
            <p:cNvSpPr/>
            <p:nvPr/>
          </p:nvSpPr>
          <p:spPr>
            <a:xfrm>
              <a:off x="4839769" y="3675513"/>
              <a:ext cx="38364" cy="32846"/>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839769" y="3722483"/>
              <a:ext cx="38241" cy="32738"/>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839769" y="3769223"/>
              <a:ext cx="38241" cy="32846"/>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886617" y="3722483"/>
              <a:ext cx="38256" cy="32738"/>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886617" y="3769223"/>
              <a:ext cx="38256" cy="32846"/>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933342" y="3722483"/>
              <a:ext cx="38379" cy="32738"/>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933342" y="3769223"/>
              <a:ext cx="38379" cy="32846"/>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933342" y="3862934"/>
              <a:ext cx="38379" cy="3280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980205" y="3722483"/>
              <a:ext cx="38379" cy="32738"/>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980205" y="3769223"/>
              <a:ext cx="38379" cy="32846"/>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980205" y="3909782"/>
              <a:ext cx="38379" cy="32769"/>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980205" y="3862934"/>
              <a:ext cx="38379" cy="3280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980205" y="3816071"/>
              <a:ext cx="38379" cy="3280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5074792" y="3722483"/>
              <a:ext cx="38379" cy="32738"/>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5074792" y="3769223"/>
              <a:ext cx="38379" cy="32846"/>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5074792" y="3909782"/>
              <a:ext cx="38379" cy="32769"/>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5074792" y="3862934"/>
              <a:ext cx="38379" cy="3280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5074792" y="3816071"/>
              <a:ext cx="38379" cy="3280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5122147" y="3769223"/>
              <a:ext cx="38256" cy="32846"/>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5122147" y="3862934"/>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5122147" y="3816071"/>
              <a:ext cx="38256" cy="3280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933342" y="3816071"/>
              <a:ext cx="38379" cy="3280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886617" y="3816071"/>
              <a:ext cx="38256" cy="3280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839769" y="3816071"/>
              <a:ext cx="38241" cy="3280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652455" y="3769223"/>
              <a:ext cx="38256" cy="32846"/>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652455" y="3816071"/>
              <a:ext cx="38256" cy="3280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699195" y="3722483"/>
              <a:ext cx="38379" cy="32738"/>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4699195" y="3769223"/>
              <a:ext cx="38379" cy="32846"/>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699195" y="3816071"/>
              <a:ext cx="38379" cy="3280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4746043" y="3675513"/>
              <a:ext cx="38379" cy="32876"/>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4746043" y="3722483"/>
              <a:ext cx="38379" cy="32769"/>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4746043" y="3769223"/>
              <a:ext cx="38379" cy="32876"/>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4746043" y="3816071"/>
              <a:ext cx="38379" cy="3280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4792906" y="3628649"/>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792906" y="3675513"/>
              <a:ext cx="38379" cy="32846"/>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4792906" y="3816071"/>
              <a:ext cx="38256" cy="3280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4792906" y="376922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4792906" y="3722483"/>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5401788" y="3675513"/>
              <a:ext cx="38364" cy="32846"/>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5214490" y="3722483"/>
              <a:ext cx="38241" cy="32738"/>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5214490" y="3675513"/>
              <a:ext cx="38364" cy="32846"/>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5261337"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5167503" y="3581802"/>
              <a:ext cx="38379" cy="32846"/>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5073916" y="3488214"/>
              <a:ext cx="38256" cy="3280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4839769" y="3441351"/>
              <a:ext cx="38241" cy="3280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4980205" y="3535061"/>
              <a:ext cx="38379" cy="32738"/>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4980205" y="3488214"/>
              <a:ext cx="38379" cy="3280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4933342" y="3535061"/>
              <a:ext cx="38379" cy="32738"/>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4933342" y="3488214"/>
              <a:ext cx="38379" cy="3280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4886617" y="348821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4886617" y="3441351"/>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5354925" y="3956522"/>
              <a:ext cx="38379" cy="32846"/>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5308077" y="4050233"/>
              <a:ext cx="38364" cy="3280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5308077" y="4003370"/>
              <a:ext cx="38364" cy="32861"/>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5261337" y="4050233"/>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4980205" y="4050233"/>
              <a:ext cx="38379" cy="3280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5027068" y="3956522"/>
              <a:ext cx="38241" cy="32846"/>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5027068" y="3909782"/>
              <a:ext cx="38241" cy="32769"/>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5027068" y="3862934"/>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5027068" y="3816071"/>
              <a:ext cx="38241" cy="3280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5027068" y="3769223"/>
              <a:ext cx="38241" cy="32846"/>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5027068" y="3722483"/>
              <a:ext cx="38241" cy="32738"/>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5027068" y="3675513"/>
              <a:ext cx="38364" cy="32846"/>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4980205" y="3956522"/>
              <a:ext cx="38379" cy="32846"/>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4980205" y="3675513"/>
              <a:ext cx="38379" cy="32846"/>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4980205" y="3628649"/>
              <a:ext cx="38379" cy="32861"/>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4933342" y="3956522"/>
              <a:ext cx="38379" cy="32846"/>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4933342" y="3909782"/>
              <a:ext cx="38379" cy="32769"/>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4933342" y="3675513"/>
              <a:ext cx="38379" cy="32846"/>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4933342" y="3628649"/>
              <a:ext cx="38379" cy="32861"/>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4886617" y="3909782"/>
              <a:ext cx="38256" cy="32769"/>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4886617" y="386293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4886617" y="3675513"/>
              <a:ext cx="38379" cy="32846"/>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4886617"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839769" y="3862934"/>
              <a:ext cx="38241" cy="3280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4839769" y="3628649"/>
              <a:ext cx="38241" cy="32861"/>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4839769" y="3581802"/>
              <a:ext cx="38241" cy="32846"/>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792906" y="3862934"/>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792906" y="3581802"/>
              <a:ext cx="38256" cy="32846"/>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746043" y="3862934"/>
              <a:ext cx="38379" cy="3280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746043" y="3628649"/>
              <a:ext cx="38379" cy="32861"/>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699195" y="3862934"/>
              <a:ext cx="38379" cy="3280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699195" y="3675513"/>
              <a:ext cx="38379" cy="32846"/>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699195" y="3628649"/>
              <a:ext cx="38379" cy="32861"/>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4652455" y="386293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4652455" y="3722483"/>
              <a:ext cx="38256" cy="32738"/>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4652455" y="3675513"/>
              <a:ext cx="38379" cy="32846"/>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4605607" y="3862934"/>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4605607" y="3816071"/>
              <a:ext cx="38256" cy="3280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4605607" y="376922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4605607" y="3722483"/>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762578" y="3722483"/>
              <a:ext cx="38241" cy="32738"/>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762578" y="3675513"/>
              <a:ext cx="38364" cy="32846"/>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762578" y="3628649"/>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3715715" y="3769223"/>
              <a:ext cx="38379" cy="32846"/>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3715715" y="3722483"/>
              <a:ext cx="38333" cy="32738"/>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3715715" y="3675513"/>
              <a:ext cx="38379" cy="32846"/>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3668852" y="3300915"/>
              <a:ext cx="38379" cy="3280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3668852" y="3347640"/>
              <a:ext cx="38379" cy="32861"/>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3434828" y="3066753"/>
              <a:ext cx="38256" cy="3280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3434828" y="3113616"/>
              <a:ext cx="38256" cy="32753"/>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3434828" y="3160341"/>
              <a:ext cx="38256" cy="32861"/>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3434828" y="3207204"/>
              <a:ext cx="38256" cy="32846"/>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3434828" y="3254052"/>
              <a:ext cx="38256" cy="3280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3434828" y="3300915"/>
              <a:ext cx="38256" cy="3280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3434828" y="3347640"/>
              <a:ext cx="38256" cy="32861"/>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3434828" y="3394503"/>
              <a:ext cx="38256" cy="32846"/>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3434828" y="3441351"/>
              <a:ext cx="38256" cy="3280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3434828" y="3488214"/>
              <a:ext cx="38256" cy="3280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3434828" y="3535061"/>
              <a:ext cx="38256" cy="32738"/>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3434828" y="3581802"/>
              <a:ext cx="38256" cy="32846"/>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3434828" y="3628649"/>
              <a:ext cx="38256" cy="32861"/>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3434828" y="3675513"/>
              <a:ext cx="38379" cy="32846"/>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3434828" y="3722483"/>
              <a:ext cx="38256" cy="32738"/>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3434828" y="3816071"/>
              <a:ext cx="38256" cy="3280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3481553" y="3066753"/>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3481553" y="3113616"/>
              <a:ext cx="38379" cy="32753"/>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3481553" y="3160341"/>
              <a:ext cx="38379" cy="32861"/>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3481553" y="3207204"/>
              <a:ext cx="38379" cy="32846"/>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3481553" y="3254052"/>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3481553" y="3300915"/>
              <a:ext cx="38379" cy="32753"/>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3481553" y="3347640"/>
              <a:ext cx="38379" cy="32861"/>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3481553" y="3394503"/>
              <a:ext cx="38379" cy="32846"/>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3481553" y="3441351"/>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3481553" y="3488214"/>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3481553" y="3535061"/>
              <a:ext cx="38379" cy="32738"/>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3481553" y="3581802"/>
              <a:ext cx="38379" cy="32846"/>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3481553" y="3628649"/>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3528416" y="3066753"/>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3528416" y="3113616"/>
              <a:ext cx="38379" cy="32753"/>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3528416" y="3160341"/>
              <a:ext cx="38379" cy="32861"/>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3528416" y="3207204"/>
              <a:ext cx="38379" cy="32846"/>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3528416" y="3254052"/>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3528416" y="3300915"/>
              <a:ext cx="38379" cy="3280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3528416" y="3347640"/>
              <a:ext cx="38379" cy="32861"/>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3528416" y="3394503"/>
              <a:ext cx="38379" cy="32846"/>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3528416" y="3441351"/>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3528416" y="3488214"/>
              <a:ext cx="38379" cy="3280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3528416" y="3535061"/>
              <a:ext cx="38379" cy="32738"/>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3528416" y="3581802"/>
              <a:ext cx="38379" cy="32846"/>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3575279" y="3207204"/>
              <a:ext cx="38241" cy="32846"/>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3575279" y="3254052"/>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3575279" y="3300915"/>
              <a:ext cx="38241" cy="32753"/>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3575279" y="3347640"/>
              <a:ext cx="38241" cy="32861"/>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3622127" y="3207204"/>
              <a:ext cx="38256" cy="32846"/>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3622127" y="3254052"/>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3622127" y="3300915"/>
              <a:ext cx="38256" cy="32753"/>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3622127" y="3347640"/>
              <a:ext cx="38256" cy="32861"/>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3622050" y="3394503"/>
              <a:ext cx="38333" cy="32846"/>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3575279" y="3394503"/>
              <a:ext cx="38241" cy="32846"/>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575279" y="3441351"/>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575279" y="3488214"/>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575279" y="3535061"/>
              <a:ext cx="38241" cy="32738"/>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575279" y="3581802"/>
              <a:ext cx="38241" cy="32846"/>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575279" y="3628649"/>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528416" y="3628649"/>
              <a:ext cx="38379" cy="32861"/>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528416" y="3675513"/>
              <a:ext cx="38379" cy="32846"/>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481553" y="3675513"/>
              <a:ext cx="38379" cy="32846"/>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481553" y="3722483"/>
              <a:ext cx="38379" cy="32738"/>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481553" y="3816071"/>
              <a:ext cx="38379" cy="3280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481553" y="3769223"/>
              <a:ext cx="38379" cy="32846"/>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434828" y="3769223"/>
              <a:ext cx="38256" cy="32846"/>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200543" y="2973042"/>
              <a:ext cx="38256" cy="32861"/>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200543"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200543" y="3066753"/>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200543" y="3113616"/>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200543" y="3160341"/>
              <a:ext cx="38256" cy="32861"/>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200543" y="3207204"/>
              <a:ext cx="38256" cy="32846"/>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200543" y="3254052"/>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013244" y="3113616"/>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013244" y="3160341"/>
              <a:ext cx="38256" cy="32861"/>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013244" y="3207204"/>
              <a:ext cx="38256" cy="32846"/>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060107" y="3066753"/>
              <a:ext cx="38241" cy="3280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060107" y="3113616"/>
              <a:ext cx="38241" cy="32753"/>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060107" y="3160341"/>
              <a:ext cx="38241" cy="32861"/>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060107" y="3207204"/>
              <a:ext cx="38241" cy="32846"/>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060107" y="3254052"/>
              <a:ext cx="38241" cy="3280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106832" y="2973042"/>
              <a:ext cx="38379" cy="32861"/>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106832" y="3019905"/>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106832" y="3066753"/>
              <a:ext cx="38379" cy="3280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106832" y="3113616"/>
              <a:ext cx="38379" cy="32753"/>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106832" y="3160341"/>
              <a:ext cx="38379" cy="32861"/>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106832" y="3207204"/>
              <a:ext cx="38379" cy="32846"/>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106832" y="3254052"/>
              <a:ext cx="38379" cy="3280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153695" y="2973042"/>
              <a:ext cx="38379" cy="32861"/>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153695" y="3019905"/>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153695" y="3066753"/>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153695" y="3113616"/>
              <a:ext cx="38379" cy="32753"/>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153695" y="3160341"/>
              <a:ext cx="38379" cy="32861"/>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153695" y="3207204"/>
              <a:ext cx="38379" cy="32846"/>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153695" y="3254052"/>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153695" y="3300915"/>
              <a:ext cx="38379" cy="32753"/>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200543" y="3300915"/>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247406" y="2973042"/>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247406" y="3019905"/>
              <a:ext cx="38241" cy="3280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247406" y="3066753"/>
              <a:ext cx="38241" cy="3280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247406" y="3160341"/>
              <a:ext cx="38241" cy="32861"/>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247406" y="3207204"/>
              <a:ext cx="38241" cy="32846"/>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247406" y="3254052"/>
              <a:ext cx="38241" cy="3280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247406" y="3300915"/>
              <a:ext cx="38241" cy="32753"/>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294254" y="2973042"/>
              <a:ext cx="38256" cy="32861"/>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294254" y="3019905"/>
              <a:ext cx="38256" cy="3280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294254" y="3066753"/>
              <a:ext cx="38256" cy="3280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294254" y="3160341"/>
              <a:ext cx="38256" cy="32861"/>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294254" y="3207204"/>
              <a:ext cx="38256" cy="3280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294254" y="3254052"/>
              <a:ext cx="38256" cy="3280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294254" y="3300915"/>
              <a:ext cx="38256" cy="32769"/>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294254" y="3347640"/>
              <a:ext cx="38256" cy="32861"/>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341117" y="3019905"/>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341117" y="3066753"/>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341117" y="3160341"/>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341117" y="3207204"/>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341117" y="3254052"/>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41117" y="3300915"/>
              <a:ext cx="38256" cy="327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41117" y="3347640"/>
              <a:ext cx="38256" cy="32861"/>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41117" y="339450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41117" y="3441351"/>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341117" y="3675513"/>
              <a:ext cx="38379" cy="32846"/>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387965" y="3066753"/>
              <a:ext cx="38256" cy="3280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387965" y="3769223"/>
              <a:ext cx="38256" cy="32846"/>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387965" y="3722483"/>
              <a:ext cx="38225" cy="32738"/>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3387965" y="3675513"/>
              <a:ext cx="38379" cy="32846"/>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3387965" y="3628649"/>
              <a:ext cx="38256" cy="32861"/>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3387965" y="3581802"/>
              <a:ext cx="38256" cy="32846"/>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3387965" y="3535061"/>
              <a:ext cx="38225" cy="32738"/>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3387965" y="3488214"/>
              <a:ext cx="38256" cy="3280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3387965" y="3441351"/>
              <a:ext cx="38256" cy="3280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3387888" y="3394503"/>
              <a:ext cx="38333" cy="32846"/>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3387965" y="3347640"/>
              <a:ext cx="38256" cy="32861"/>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3387965" y="3300915"/>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3387965" y="3254052"/>
              <a:ext cx="38256" cy="3280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3387965" y="3207204"/>
              <a:ext cx="38256" cy="32846"/>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3387965" y="3160341"/>
              <a:ext cx="38256" cy="32861"/>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3387965" y="3113616"/>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3341117" y="3113616"/>
              <a:ext cx="38256" cy="327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3294254" y="3113616"/>
              <a:ext cx="38256" cy="32723"/>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3247406" y="3113616"/>
              <a:ext cx="38241" cy="32753"/>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3762578" y="3347640"/>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3762578" y="3300915"/>
              <a:ext cx="38241" cy="3280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3762578" y="3254052"/>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3715715" y="3394503"/>
              <a:ext cx="38379" cy="32846"/>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3715715" y="3347640"/>
              <a:ext cx="38379" cy="32861"/>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3715715" y="3300915"/>
              <a:ext cx="38379" cy="32753"/>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3715715" y="3254052"/>
              <a:ext cx="38379" cy="3280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3715715" y="3207204"/>
              <a:ext cx="38379" cy="32846"/>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3668852" y="3441351"/>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3668852" y="3394503"/>
              <a:ext cx="38379" cy="32846"/>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3668852" y="3254052"/>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3668852" y="3207204"/>
              <a:ext cx="38379" cy="32846"/>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3668852" y="3160341"/>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3622127" y="3675513"/>
              <a:ext cx="38379" cy="32846"/>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3622127"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3622127" y="3581802"/>
              <a:ext cx="38256" cy="32846"/>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3622127" y="3535061"/>
              <a:ext cx="38256" cy="32738"/>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3622127" y="3488214"/>
              <a:ext cx="38256" cy="3280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3622127" y="3441351"/>
              <a:ext cx="38256" cy="3280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3622127" y="3160341"/>
              <a:ext cx="38256" cy="32861"/>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3622127" y="3113616"/>
              <a:ext cx="38256" cy="32753"/>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3575279" y="3722483"/>
              <a:ext cx="38241" cy="32738"/>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3575279" y="3675513"/>
              <a:ext cx="38364" cy="32846"/>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3575279" y="3113616"/>
              <a:ext cx="38241" cy="32753"/>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3575279" y="3066753"/>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3528416" y="3862934"/>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3528416" y="3816071"/>
              <a:ext cx="38379" cy="3280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3528416" y="3769223"/>
              <a:ext cx="38379" cy="32846"/>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3528416" y="3722483"/>
              <a:ext cx="38379" cy="32738"/>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3528416" y="3019905"/>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3481553" y="3862934"/>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3481553" y="3019905"/>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3481553" y="2973042"/>
              <a:ext cx="38379" cy="32861"/>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3434828" y="3862934"/>
              <a:ext cx="38256" cy="3280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3434828" y="3019905"/>
              <a:ext cx="38256" cy="3280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3434828" y="2973042"/>
              <a:ext cx="38256" cy="32861"/>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3387965" y="3862934"/>
              <a:ext cx="38256" cy="3280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3387965" y="3816071"/>
              <a:ext cx="38256" cy="3280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3387965" y="3019905"/>
              <a:ext cx="38256" cy="3280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3387965" y="2973042"/>
              <a:ext cx="38256" cy="32861"/>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3341117" y="3816071"/>
              <a:ext cx="38256" cy="3280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3341117" y="376922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3341117" y="3722483"/>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3341117" y="3628649"/>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3341117" y="3581802"/>
              <a:ext cx="38256" cy="32846"/>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3341117" y="3535061"/>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3341117" y="3488214"/>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3341117" y="2973042"/>
              <a:ext cx="38256" cy="32861"/>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3294254" y="3675513"/>
              <a:ext cx="38256" cy="32846"/>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3294254" y="3628649"/>
              <a:ext cx="38256" cy="32861"/>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3294254" y="3488214"/>
              <a:ext cx="38256" cy="3280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3294254" y="3441351"/>
              <a:ext cx="38256" cy="3280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3294177" y="3394503"/>
              <a:ext cx="38333" cy="32846"/>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3294254" y="2926194"/>
              <a:ext cx="38256" cy="32846"/>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3247314" y="3394503"/>
              <a:ext cx="38333" cy="32846"/>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3247406" y="3347640"/>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3247406"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3200543" y="3347640"/>
              <a:ext cx="38256" cy="32861"/>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3200543" y="2926194"/>
              <a:ext cx="38256" cy="32846"/>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3200543" y="2879454"/>
              <a:ext cx="38256" cy="32769"/>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3153695" y="3347640"/>
              <a:ext cx="38379" cy="32861"/>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3153695" y="2926194"/>
              <a:ext cx="38379" cy="32846"/>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3153695" y="2879454"/>
              <a:ext cx="38379" cy="32769"/>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3106832" y="3347640"/>
              <a:ext cx="38379" cy="32861"/>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3106832" y="3300915"/>
              <a:ext cx="38379" cy="32753"/>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3106832" y="2926194"/>
              <a:ext cx="38379" cy="32846"/>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3106832" y="2879454"/>
              <a:ext cx="38379" cy="32769"/>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3060107" y="3300915"/>
              <a:ext cx="38241" cy="32753"/>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3060107" y="3019905"/>
              <a:ext cx="38241" cy="3280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3060107" y="2973042"/>
              <a:ext cx="38241" cy="32861"/>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3060107" y="2926194"/>
              <a:ext cx="38241" cy="32846"/>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3013244" y="3300915"/>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3013244" y="3254052"/>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3013244" y="3066753"/>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3013244"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966397" y="3254052"/>
              <a:ext cx="38241" cy="3280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966397" y="3207204"/>
              <a:ext cx="38241" cy="32846"/>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966397" y="3160341"/>
              <a:ext cx="38241" cy="32861"/>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966397" y="3113616"/>
              <a:ext cx="38241" cy="32753"/>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966397" y="3066753"/>
              <a:ext cx="38241" cy="3280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3575279" y="3160341"/>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919533" y="2036425"/>
              <a:ext cx="38379" cy="3280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872809" y="2036425"/>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3668852" y="2364159"/>
              <a:ext cx="38379" cy="32861"/>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3668852" y="2411023"/>
              <a:ext cx="38379" cy="3280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3668852" y="2457886"/>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3668852" y="2504734"/>
              <a:ext cx="38379" cy="3280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3668852" y="2551458"/>
              <a:ext cx="38379" cy="32861"/>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3668852" y="2598321"/>
              <a:ext cx="38379" cy="32861"/>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3668852" y="2645185"/>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3434828" y="2504734"/>
              <a:ext cx="38256" cy="3280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3434828" y="2551458"/>
              <a:ext cx="38256" cy="32861"/>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3247406"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3294254" y="2598321"/>
              <a:ext cx="38256" cy="32861"/>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3294254" y="2551458"/>
              <a:ext cx="38256" cy="32861"/>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3341117" y="2551458"/>
              <a:ext cx="38256" cy="32861"/>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3387965" y="2551458"/>
              <a:ext cx="38256" cy="32861"/>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3387965" y="2598321"/>
              <a:ext cx="38256" cy="32861"/>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3434828" y="2598321"/>
              <a:ext cx="38256" cy="32861"/>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3434828" y="2645185"/>
              <a:ext cx="38256" cy="32784"/>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3481553" y="2504734"/>
              <a:ext cx="38379" cy="32753"/>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3481553" y="2551458"/>
              <a:ext cx="38379" cy="32861"/>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3481553" y="2598321"/>
              <a:ext cx="38379" cy="32861"/>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3481553" y="2645185"/>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3528416" y="2411023"/>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3528416" y="2457886"/>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3528416" y="2504734"/>
              <a:ext cx="38379" cy="3280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3528416" y="2551458"/>
              <a:ext cx="38379" cy="32861"/>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3528416" y="2598321"/>
              <a:ext cx="38379" cy="32861"/>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3528416" y="2645185"/>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3575279"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3575279"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3575279" y="2504734"/>
              <a:ext cx="38241" cy="32753"/>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3575279" y="2551458"/>
              <a:ext cx="38241" cy="32861"/>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3575279" y="2598321"/>
              <a:ext cx="38241" cy="32861"/>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3575279" y="2645185"/>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3575279" y="2692032"/>
              <a:ext cx="38241" cy="3280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3622127"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3622127"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3622127"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3622127" y="2504734"/>
              <a:ext cx="38256" cy="327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3622127"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3622127"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3622127"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3622127"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3668852" y="2692032"/>
              <a:ext cx="38379" cy="3280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3715715" y="2364159"/>
              <a:ext cx="38379" cy="32861"/>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3715715" y="2411023"/>
              <a:ext cx="38379" cy="3280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3715715" y="2457886"/>
              <a:ext cx="38379" cy="32784"/>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3715715" y="2504734"/>
              <a:ext cx="38379" cy="32753"/>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3715715" y="2551458"/>
              <a:ext cx="38379" cy="32861"/>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3715715" y="2598321"/>
              <a:ext cx="38379" cy="32861"/>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3715715" y="2645185"/>
              <a:ext cx="38379" cy="32784"/>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3715715" y="2692032"/>
              <a:ext cx="38379" cy="3280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3715715" y="2317435"/>
              <a:ext cx="38333" cy="32738"/>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3668852" y="2317435"/>
              <a:ext cx="38379" cy="32738"/>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3622127"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3622127"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3575279"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3575279" y="2317435"/>
              <a:ext cx="38241" cy="32738"/>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3575279"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3575279"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3528416" y="2692032"/>
              <a:ext cx="38379" cy="3280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3528416" y="2364159"/>
              <a:ext cx="38379" cy="32861"/>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3528416" y="2317435"/>
              <a:ext cx="38379" cy="32738"/>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3528416" y="2270587"/>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3528416" y="2223724"/>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3528416" y="2176861"/>
              <a:ext cx="38379" cy="32861"/>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3481553" y="2692032"/>
              <a:ext cx="38379" cy="3280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3481553" y="2457886"/>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3481553" y="2411023"/>
              <a:ext cx="38379" cy="3280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3481553" y="2364159"/>
              <a:ext cx="38379" cy="32861"/>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3481553" y="2317435"/>
              <a:ext cx="38379" cy="32738"/>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3481553" y="2270587"/>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481553" y="2223724"/>
              <a:ext cx="38379" cy="3280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3481553" y="2176861"/>
              <a:ext cx="38379" cy="32861"/>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3434828" y="2738895"/>
              <a:ext cx="38333" cy="32846"/>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3434828" y="2692032"/>
              <a:ext cx="38256" cy="3280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3434828" y="2457886"/>
              <a:ext cx="38256" cy="32784"/>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3434828" y="2364159"/>
              <a:ext cx="38256" cy="32861"/>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3434828" y="2317435"/>
              <a:ext cx="38256" cy="32738"/>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3434828" y="2270587"/>
              <a:ext cx="38256" cy="32784"/>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3434828" y="2223724"/>
              <a:ext cx="38256" cy="3280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3434828" y="2176861"/>
              <a:ext cx="38256" cy="32861"/>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3434828" y="2036425"/>
              <a:ext cx="38256" cy="3280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3387965" y="2645185"/>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3387965" y="2504734"/>
              <a:ext cx="38256" cy="32753"/>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3387965" y="2457886"/>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3387965" y="2411023"/>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3387965" y="2364159"/>
              <a:ext cx="38256" cy="32861"/>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3387965" y="2317435"/>
              <a:ext cx="38225" cy="32738"/>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3387965" y="2270587"/>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3387965" y="2223724"/>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3387965" y="2176861"/>
              <a:ext cx="38256" cy="32861"/>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3387965" y="2036425"/>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3341117" y="2738895"/>
              <a:ext cx="38333" cy="32846"/>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3341117" y="2692032"/>
              <a:ext cx="38256" cy="3280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3341117" y="2598321"/>
              <a:ext cx="38256" cy="32861"/>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3341117" y="2504734"/>
              <a:ext cx="38256" cy="32753"/>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3341117" y="2411023"/>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3341117" y="2364159"/>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3341117" y="2317435"/>
              <a:ext cx="38256" cy="32738"/>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3341117" y="2270587"/>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3341117" y="2223724"/>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3341117" y="2083288"/>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3341117" y="2036425"/>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3294254" y="2692032"/>
              <a:ext cx="38256" cy="3280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3294254" y="2645185"/>
              <a:ext cx="38256" cy="32784"/>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3294254" y="2504734"/>
              <a:ext cx="38256" cy="32769"/>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3294254" y="2457886"/>
              <a:ext cx="38256" cy="32784"/>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3294254" y="2411023"/>
              <a:ext cx="38256" cy="3280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3294254" y="2364159"/>
              <a:ext cx="38256" cy="32861"/>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3294254" y="2317435"/>
              <a:ext cx="38256" cy="32738"/>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3294254" y="2270587"/>
              <a:ext cx="38256" cy="32784"/>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3294254" y="2036425"/>
              <a:ext cx="38256" cy="3280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3247406" y="2645185"/>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3247406" y="2598321"/>
              <a:ext cx="38241" cy="32861"/>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3247406" y="2504734"/>
              <a:ext cx="38241" cy="327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3247406" y="2364159"/>
              <a:ext cx="38241" cy="32861"/>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3247406" y="2317435"/>
              <a:ext cx="38210" cy="32738"/>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3200543"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3200543"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3200543" y="2598321"/>
              <a:ext cx="38256" cy="32861"/>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3200543"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3200543" y="2364159"/>
              <a:ext cx="38256" cy="32861"/>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3153695" y="2738895"/>
              <a:ext cx="38456" cy="32846"/>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3153695" y="2692032"/>
              <a:ext cx="38379" cy="3280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3153695" y="2645185"/>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3153695" y="2598321"/>
              <a:ext cx="38379" cy="32861"/>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3153695" y="2551458"/>
              <a:ext cx="38379" cy="32861"/>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3153695" y="2504734"/>
              <a:ext cx="38379" cy="32753"/>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3153695" y="2457886"/>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3106832" y="2785743"/>
              <a:ext cx="38379" cy="32861"/>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3106832" y="2738895"/>
              <a:ext cx="38471" cy="32846"/>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3106832" y="2692032"/>
              <a:ext cx="38379" cy="3280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3106832" y="2598321"/>
              <a:ext cx="38379" cy="32861"/>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3106832" y="2504734"/>
              <a:ext cx="38379" cy="32753"/>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3106832" y="2457886"/>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3106832" y="2411023"/>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3060107" y="2785743"/>
              <a:ext cx="38241" cy="32861"/>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3060107"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3060107" y="2692032"/>
              <a:ext cx="38241" cy="3280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3060107" y="2457886"/>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3013244" y="2504734"/>
              <a:ext cx="38256" cy="32753"/>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2919533" y="2364159"/>
              <a:ext cx="38379" cy="32861"/>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2872809" y="2411023"/>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2872809"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2825945"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2825945" y="2364159"/>
              <a:ext cx="38256" cy="32861"/>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2825945" y="2176861"/>
              <a:ext cx="38256" cy="32861"/>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2825945"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2825945" y="2083288"/>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2825945" y="2036425"/>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2779098"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2779098"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2779098"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2779098"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2779098" y="2083288"/>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2779098" y="2036425"/>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2779098" y="198957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2732235" y="2317435"/>
              <a:ext cx="38210" cy="32738"/>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2732235"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2732235" y="2223724"/>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2732235" y="2176861"/>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2732235"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2732235" y="2083288"/>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2732235" y="2036425"/>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2732235" y="198957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2685387"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2685387"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2685387"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2685387"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2685387"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2685387" y="2083288"/>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2685387" y="2036425"/>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2685387" y="198957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2638647"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2638647"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2638647"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2638647"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2638647" y="2130013"/>
              <a:ext cx="38256" cy="32861"/>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2638647" y="2083288"/>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2638647" y="2036425"/>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2638647" y="198957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2591799"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2591799"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2591799"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2591799"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2591799"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2591799"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2591799" y="2083288"/>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2591799" y="2036425"/>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2591799" y="198957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2544936"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2544936" y="2364159"/>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2544936"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2544936"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2544936" y="2223724"/>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2544936" y="2176861"/>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2544936"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2544936" y="2083288"/>
              <a:ext cx="38256" cy="32846"/>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2544936" y="2036425"/>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2544936" y="198957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2498088" y="2411023"/>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2498088" y="2364159"/>
              <a:ext cx="38364" cy="32861"/>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2498088" y="2317435"/>
              <a:ext cx="38364" cy="32738"/>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2498088" y="2270587"/>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2498088" y="2223724"/>
              <a:ext cx="38364" cy="3280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2498088" y="2176861"/>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2498088" y="2130013"/>
              <a:ext cx="38364" cy="32861"/>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2498088" y="2083288"/>
              <a:ext cx="38364" cy="32784"/>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2498088" y="2036425"/>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2498088" y="1989577"/>
              <a:ext cx="38364" cy="32784"/>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2451348" y="2364159"/>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2451348"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2451348"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2451348"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2451348"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2451348" y="2130013"/>
              <a:ext cx="38256" cy="32861"/>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2451348" y="2083288"/>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2451348" y="2036425"/>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2451348" y="198957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2404500" y="2176861"/>
              <a:ext cx="38241" cy="32861"/>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2404500" y="2130013"/>
              <a:ext cx="38241" cy="32861"/>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2404500" y="2083288"/>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2404500" y="2036425"/>
              <a:ext cx="38241" cy="3280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2357514" y="2130013"/>
              <a:ext cx="38256" cy="32861"/>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2357514" y="2083288"/>
              <a:ext cx="38256" cy="32784"/>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2357514" y="2036425"/>
              <a:ext cx="38256" cy="3280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2310651" y="2130013"/>
              <a:ext cx="38379" cy="32861"/>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2310651" y="2083288"/>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2685387" y="3581802"/>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2685387" y="3535061"/>
              <a:ext cx="38333" cy="32769"/>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2685387" y="3488214"/>
              <a:ext cx="38333" cy="32753"/>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2638647" y="3722483"/>
              <a:ext cx="38256" cy="32769"/>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2638524" y="3675513"/>
              <a:ext cx="38379" cy="32876"/>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2638647"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2638647" y="3581802"/>
              <a:ext cx="38256" cy="32846"/>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2638647" y="3535061"/>
              <a:ext cx="38256" cy="32769"/>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2638647" y="348821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2591799" y="3722483"/>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2591799" y="3675513"/>
              <a:ext cx="38364" cy="32876"/>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2591799" y="3628649"/>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2591799" y="3581802"/>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2591799" y="3535061"/>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2591799" y="3488214"/>
              <a:ext cx="38241" cy="3280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2544936" y="3769223"/>
              <a:ext cx="38256" cy="32876"/>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2544936" y="3722483"/>
              <a:ext cx="38256" cy="32769"/>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2544936" y="3675513"/>
              <a:ext cx="38379" cy="32876"/>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2544936" y="3628649"/>
              <a:ext cx="38256" cy="32861"/>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2544936" y="3581802"/>
              <a:ext cx="38256" cy="32876"/>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2544936" y="3535061"/>
              <a:ext cx="38256" cy="32769"/>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2544936" y="3488214"/>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2544936" y="3441351"/>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2498088" y="3862934"/>
              <a:ext cx="38364" cy="3280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2498088" y="3816071"/>
              <a:ext cx="38364" cy="3280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2498088" y="3769223"/>
              <a:ext cx="38241" cy="32876"/>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2498088" y="3722483"/>
              <a:ext cx="38241" cy="32769"/>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2498088" y="3675513"/>
              <a:ext cx="38364" cy="32876"/>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2498088" y="3628649"/>
              <a:ext cx="38364" cy="32861"/>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2498088" y="3581802"/>
              <a:ext cx="38364" cy="32846"/>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2498088" y="3535061"/>
              <a:ext cx="38241" cy="32769"/>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2498088" y="3488214"/>
              <a:ext cx="38364" cy="3280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2498088" y="3441351"/>
              <a:ext cx="38364" cy="3280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2498088" y="3394503"/>
              <a:ext cx="38364" cy="32846"/>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2451348" y="3956522"/>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2451348" y="3909782"/>
              <a:ext cx="38256" cy="32769"/>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2451348" y="386293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2451348" y="3816071"/>
              <a:ext cx="38256" cy="3280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2451225" y="3769223"/>
              <a:ext cx="38379" cy="32876"/>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2451225" y="3722483"/>
              <a:ext cx="38379" cy="32769"/>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2451225" y="3675513"/>
              <a:ext cx="38379" cy="32876"/>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2451348"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2451348" y="3581802"/>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2451225" y="3535061"/>
              <a:ext cx="38379" cy="32769"/>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2451225" y="3488214"/>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2451225" y="3441351"/>
              <a:ext cx="38379" cy="3280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2451225" y="3394503"/>
              <a:ext cx="38379" cy="32846"/>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2451225" y="3347640"/>
              <a:ext cx="38379" cy="32861"/>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2404500" y="4003370"/>
              <a:ext cx="38241" cy="32861"/>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2404500" y="3956522"/>
              <a:ext cx="38241" cy="32846"/>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2404500" y="3909782"/>
              <a:ext cx="38241" cy="32769"/>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2404500" y="3862934"/>
              <a:ext cx="38241" cy="3280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2404500" y="3816071"/>
              <a:ext cx="38241" cy="3280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2404362" y="3769223"/>
              <a:ext cx="38379" cy="32876"/>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2404500" y="3722483"/>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2404362" y="3675513"/>
              <a:ext cx="38502" cy="32876"/>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2404500" y="3628649"/>
              <a:ext cx="38241" cy="32861"/>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2404500" y="3581802"/>
              <a:ext cx="38241" cy="32846"/>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2404500" y="3535061"/>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2404500" y="3488214"/>
              <a:ext cx="38241" cy="3280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2404500" y="3441351"/>
              <a:ext cx="38241" cy="3280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2404408" y="3394503"/>
              <a:ext cx="38333" cy="32846"/>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2404408" y="3347640"/>
              <a:ext cx="38333" cy="32861"/>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2404500" y="3300915"/>
              <a:ext cx="38241" cy="32753"/>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2404500" y="2598321"/>
              <a:ext cx="38241" cy="32861"/>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2357514" y="4050233"/>
              <a:ext cx="38256" cy="3280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2357514" y="4003370"/>
              <a:ext cx="38256" cy="32861"/>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2357514" y="3956522"/>
              <a:ext cx="38256" cy="32846"/>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2357514" y="3909782"/>
              <a:ext cx="38256" cy="32738"/>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2357514" y="3862934"/>
              <a:ext cx="38256" cy="3280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2357514" y="3816071"/>
              <a:ext cx="38256" cy="3280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2357514" y="3769223"/>
              <a:ext cx="38256" cy="32876"/>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2357514" y="3722483"/>
              <a:ext cx="38256" cy="32769"/>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2357514" y="3675513"/>
              <a:ext cx="38379" cy="32876"/>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2357514" y="3628649"/>
              <a:ext cx="38256" cy="32861"/>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2357514" y="3581802"/>
              <a:ext cx="38256" cy="32846"/>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2357514" y="3535061"/>
              <a:ext cx="38256" cy="32769"/>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2357514" y="3488214"/>
              <a:ext cx="38256" cy="3280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2357514" y="3441351"/>
              <a:ext cx="38379" cy="3280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2357514" y="3394503"/>
              <a:ext cx="38379" cy="32846"/>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2357514" y="3347640"/>
              <a:ext cx="38379" cy="32892"/>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2357514" y="3300915"/>
              <a:ext cx="38256" cy="32769"/>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2357514" y="2692032"/>
              <a:ext cx="38256" cy="3280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2357514" y="2598321"/>
              <a:ext cx="38256" cy="32861"/>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2357514" y="2551458"/>
              <a:ext cx="38256" cy="32861"/>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2310651" y="4190669"/>
              <a:ext cx="38379" cy="32861"/>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2310651" y="4050233"/>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2310651" y="4003370"/>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2310651" y="3956522"/>
              <a:ext cx="38379" cy="32846"/>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2310651" y="3909782"/>
              <a:ext cx="38379" cy="32769"/>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2310651" y="3862934"/>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2310651" y="3816071"/>
              <a:ext cx="38379" cy="3280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2310651" y="3769223"/>
              <a:ext cx="38379" cy="32876"/>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2310651" y="3722483"/>
              <a:ext cx="38379" cy="32769"/>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2310651" y="3675513"/>
              <a:ext cx="38379" cy="32876"/>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2310651" y="3628649"/>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2310651" y="3581802"/>
              <a:ext cx="38379" cy="32846"/>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2310651" y="3535061"/>
              <a:ext cx="38379" cy="32769"/>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2310651" y="3488214"/>
              <a:ext cx="38379" cy="3280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2310651" y="3441351"/>
              <a:ext cx="38379" cy="3280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2310651" y="3394503"/>
              <a:ext cx="38379" cy="32846"/>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2310651" y="3347640"/>
              <a:ext cx="38379" cy="32861"/>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2310651" y="3300915"/>
              <a:ext cx="38379" cy="32753"/>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2310651" y="2692032"/>
              <a:ext cx="38379" cy="3280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2310651" y="2598321"/>
              <a:ext cx="38379" cy="32861"/>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2310651" y="2551458"/>
              <a:ext cx="38379" cy="32861"/>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2310651" y="2504734"/>
              <a:ext cx="38379" cy="32753"/>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2310651" y="2457886"/>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2310651" y="2317435"/>
              <a:ext cx="38379" cy="32738"/>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2310651" y="2270587"/>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2310651" y="1989577"/>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2263926" y="4190669"/>
              <a:ext cx="38256" cy="32861"/>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2263926" y="4143944"/>
              <a:ext cx="38256" cy="327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2263926" y="4097081"/>
              <a:ext cx="38256" cy="32769"/>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2263926" y="4050233"/>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2263926" y="4003370"/>
              <a:ext cx="38256" cy="32861"/>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2263926" y="3956522"/>
              <a:ext cx="38256" cy="32846"/>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2263926" y="3909782"/>
              <a:ext cx="38256" cy="32769"/>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2263926" y="3628649"/>
              <a:ext cx="38256" cy="32861"/>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2263926" y="3581802"/>
              <a:ext cx="38256" cy="32846"/>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2263926" y="3535061"/>
              <a:ext cx="38256" cy="32769"/>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2263926" y="3488214"/>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2263834" y="3441351"/>
              <a:ext cx="38348" cy="3280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2263834" y="3394503"/>
              <a:ext cx="38348" cy="32846"/>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2263834" y="3347640"/>
              <a:ext cx="38348" cy="32861"/>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2263926" y="3300915"/>
              <a:ext cx="38256" cy="327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2263926" y="3254052"/>
              <a:ext cx="38256" cy="3280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2263926" y="3160341"/>
              <a:ext cx="38256" cy="32861"/>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2263926"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2263926" y="2692032"/>
              <a:ext cx="38256" cy="3280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2263926" y="2645185"/>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2263926" y="2598321"/>
              <a:ext cx="38256" cy="32861"/>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2263926" y="2504734"/>
              <a:ext cx="38256" cy="32753"/>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2263926" y="2364159"/>
              <a:ext cx="38256" cy="32861"/>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2263926" y="2317435"/>
              <a:ext cx="38256" cy="32738"/>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2263926" y="2270587"/>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2263926" y="2223724"/>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2263926" y="2036425"/>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2263926" y="1989577"/>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2217063" y="4143944"/>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2217063" y="4097081"/>
              <a:ext cx="38256" cy="32769"/>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2217063" y="4050233"/>
              <a:ext cx="38256" cy="3280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2217063" y="3581802"/>
              <a:ext cx="38256" cy="32846"/>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2217063" y="3535061"/>
              <a:ext cx="38256" cy="32769"/>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2217063" y="3488214"/>
              <a:ext cx="38256" cy="3280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2217063" y="3441351"/>
              <a:ext cx="38256" cy="3280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2216986" y="3394503"/>
              <a:ext cx="38333" cy="32846"/>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2216986" y="3347640"/>
              <a:ext cx="38333" cy="32861"/>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2217063" y="3300915"/>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2217063" y="3160341"/>
              <a:ext cx="38256" cy="32861"/>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2217063" y="3113616"/>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2217063" y="2785743"/>
              <a:ext cx="38256" cy="32861"/>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2217063" y="2738895"/>
              <a:ext cx="38348" cy="32846"/>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2217063" y="2692032"/>
              <a:ext cx="38256" cy="3280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2217063" y="2645185"/>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2217063" y="2598321"/>
              <a:ext cx="38256" cy="32861"/>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2217063" y="2551458"/>
              <a:ext cx="38256" cy="32861"/>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2217063" y="2504734"/>
              <a:ext cx="38256" cy="32753"/>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2217063" y="2457886"/>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2217063" y="2364159"/>
              <a:ext cx="38256" cy="32861"/>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2217063" y="2317435"/>
              <a:ext cx="38256" cy="32738"/>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2217063" y="2270587"/>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2217063" y="2223724"/>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2217063" y="2036425"/>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2217063" y="1989577"/>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2170215" y="3535061"/>
              <a:ext cx="38256" cy="32769"/>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2170215" y="3488214"/>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2170215" y="3441351"/>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2170215" y="3394503"/>
              <a:ext cx="38256" cy="32846"/>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2170215" y="3347640"/>
              <a:ext cx="38379" cy="32861"/>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2170215" y="3300915"/>
              <a:ext cx="38256" cy="327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2170215" y="3113616"/>
              <a:ext cx="38256" cy="327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2170215" y="3019905"/>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2170215" y="2832606"/>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2170215" y="2785743"/>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2170215" y="2738895"/>
              <a:ext cx="38333" cy="32846"/>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2170215" y="2692032"/>
              <a:ext cx="38256" cy="3280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2170215" y="2645185"/>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2170215" y="2598321"/>
              <a:ext cx="38256" cy="32861"/>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170215" y="2364159"/>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170215" y="2223724"/>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170215" y="2083288"/>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170215" y="2036425"/>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2123352" y="3300915"/>
              <a:ext cx="38379" cy="32753"/>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2123352" y="3113616"/>
              <a:ext cx="38379" cy="32753"/>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2123352" y="3019905"/>
              <a:ext cx="38379" cy="3280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2123352" y="2973042"/>
              <a:ext cx="38379" cy="32861"/>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2123352" y="2926194"/>
              <a:ext cx="38379" cy="32846"/>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2123352" y="2879454"/>
              <a:ext cx="38379" cy="32769"/>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2123352" y="2832606"/>
              <a:ext cx="38379" cy="3280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2123352" y="2785743"/>
              <a:ext cx="38379" cy="32861"/>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2123352" y="2738895"/>
              <a:ext cx="38471" cy="32846"/>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2123352" y="2692032"/>
              <a:ext cx="38379" cy="3280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2123352" y="2645185"/>
              <a:ext cx="38379" cy="32784"/>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2123352" y="2598321"/>
              <a:ext cx="38379" cy="32861"/>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2123352" y="2551458"/>
              <a:ext cx="38379" cy="32861"/>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2123352" y="2364159"/>
              <a:ext cx="38379" cy="32861"/>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2123352" y="2317435"/>
              <a:ext cx="38379" cy="32738"/>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2123352" y="2223724"/>
              <a:ext cx="38379" cy="3280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2123352" y="2083288"/>
              <a:ext cx="38379" cy="32784"/>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2123352" y="2036425"/>
              <a:ext cx="38379" cy="3280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2076627" y="3300915"/>
              <a:ext cx="38256" cy="327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2076627" y="3254052"/>
              <a:ext cx="38256" cy="3280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2076627" y="3207204"/>
              <a:ext cx="38256" cy="32846"/>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2076627" y="2926194"/>
              <a:ext cx="38256" cy="32846"/>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2076627" y="2879454"/>
              <a:ext cx="38256" cy="32769"/>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2076627" y="2832606"/>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2076627" y="2785743"/>
              <a:ext cx="38256" cy="32861"/>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2076627"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2076627" y="2692032"/>
              <a:ext cx="38256" cy="3280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2076627" y="2645185"/>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2076627" y="2598321"/>
              <a:ext cx="38256" cy="32861"/>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2076627" y="2551458"/>
              <a:ext cx="38256" cy="32861"/>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2076627" y="2364159"/>
              <a:ext cx="38256" cy="32861"/>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2076627" y="2223724"/>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2076627" y="2083288"/>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2076627" y="2036425"/>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2029764" y="3207204"/>
              <a:ext cx="38256" cy="32846"/>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2029764" y="3160341"/>
              <a:ext cx="38256" cy="32861"/>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2029764" y="3113616"/>
              <a:ext cx="38256" cy="32753"/>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2029764"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2029764" y="2879454"/>
              <a:ext cx="38256" cy="32769"/>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2029764"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2029764"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2029764" y="2738895"/>
              <a:ext cx="38348" cy="32846"/>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2029764"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2029764"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2029764"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2029764"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2029764" y="2504734"/>
              <a:ext cx="38256" cy="32753"/>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2029764"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2029764"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2029764" y="2036425"/>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1982916" y="3160341"/>
              <a:ext cx="38241" cy="32861"/>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1982916" y="3113616"/>
              <a:ext cx="38241" cy="32753"/>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1982916"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1982916" y="2879454"/>
              <a:ext cx="38241" cy="32769"/>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1982916" y="2832606"/>
              <a:ext cx="38241" cy="3280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1982916" y="2785743"/>
              <a:ext cx="38241" cy="32861"/>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1982916" y="2738895"/>
              <a:ext cx="38333" cy="32846"/>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1982916" y="2692032"/>
              <a:ext cx="38241" cy="3280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1982916" y="2645185"/>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1982916" y="2598321"/>
              <a:ext cx="38241" cy="32861"/>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1982916"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1982916" y="2504734"/>
              <a:ext cx="38241" cy="327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1982916" y="2411023"/>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1982916" y="2364159"/>
              <a:ext cx="38241" cy="32861"/>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1982916"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1982916" y="2270587"/>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1982916"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1982916" y="2036425"/>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1936053" y="3160341"/>
              <a:ext cx="38379" cy="32861"/>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1936053" y="3113616"/>
              <a:ext cx="38379" cy="32753"/>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1936053" y="2926194"/>
              <a:ext cx="38379" cy="32846"/>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1936053" y="2879454"/>
              <a:ext cx="38379" cy="32769"/>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1936053" y="2832606"/>
              <a:ext cx="38379" cy="3280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1936053" y="2785743"/>
              <a:ext cx="38379" cy="32861"/>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1936053" y="2738895"/>
              <a:ext cx="38471" cy="32846"/>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1936053" y="2692032"/>
              <a:ext cx="38379" cy="3280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1936053" y="2645185"/>
              <a:ext cx="38379" cy="32784"/>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1936053" y="2598321"/>
              <a:ext cx="38379" cy="32861"/>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1936053" y="2551458"/>
              <a:ext cx="38379" cy="32861"/>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1936053" y="2504734"/>
              <a:ext cx="38379" cy="32753"/>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1936053" y="2457886"/>
              <a:ext cx="38379" cy="32784"/>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1936053" y="2411023"/>
              <a:ext cx="38379" cy="3280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1936053" y="2364159"/>
              <a:ext cx="38379" cy="32861"/>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1936053" y="2176861"/>
              <a:ext cx="38379" cy="32861"/>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1889205" y="3113616"/>
              <a:ext cx="38379" cy="32753"/>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1889205" y="3066753"/>
              <a:ext cx="38379" cy="3280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1889205" y="3019905"/>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1889205" y="2973042"/>
              <a:ext cx="38379" cy="32861"/>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1889205" y="2926194"/>
              <a:ext cx="38379" cy="32846"/>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1889205" y="2879454"/>
              <a:ext cx="38379" cy="32769"/>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1889205" y="2832606"/>
              <a:ext cx="38379" cy="3280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1889205" y="2785743"/>
              <a:ext cx="38379" cy="32861"/>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1889205" y="2738895"/>
              <a:ext cx="38456" cy="32846"/>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1889205" y="2692032"/>
              <a:ext cx="38379" cy="3280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1889205" y="2645185"/>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1889205" y="2598321"/>
              <a:ext cx="38379" cy="32861"/>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1889205" y="2551458"/>
              <a:ext cx="38379" cy="32861"/>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1889205" y="2504734"/>
              <a:ext cx="38379" cy="32753"/>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1889205" y="2457886"/>
              <a:ext cx="38379" cy="32784"/>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1889205" y="2411023"/>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1889205" y="2364159"/>
              <a:ext cx="38379" cy="32861"/>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1889205" y="2317435"/>
              <a:ext cx="38379" cy="32738"/>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1889205" y="2130013"/>
              <a:ext cx="38379" cy="32861"/>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1842465" y="3066753"/>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1842465" y="3019905"/>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1842465" y="2973042"/>
              <a:ext cx="38256" cy="32861"/>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1842465"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1842465" y="2879454"/>
              <a:ext cx="38256" cy="32769"/>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1842465"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1842465"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1842465" y="2738895"/>
              <a:ext cx="38348" cy="32846"/>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1842465"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1842465"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1842465"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1842465"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1842465" y="2504734"/>
              <a:ext cx="38256" cy="327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1842465"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1842465"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1842465" y="2364159"/>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1842465"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1842465"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1795618"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1795618" y="2879454"/>
              <a:ext cx="38241" cy="32769"/>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1795618" y="2832606"/>
              <a:ext cx="38241" cy="3280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1795618" y="2785743"/>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1795618"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1795618" y="2692032"/>
              <a:ext cx="38241" cy="3280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1795618" y="2645185"/>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1795618" y="2598321"/>
              <a:ext cx="38241" cy="32861"/>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1795618"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1795618" y="2504734"/>
              <a:ext cx="38241" cy="327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1795618" y="2457886"/>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1795618" y="2411023"/>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1795618"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1795618"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1795618" y="2270587"/>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1795618" y="2223724"/>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1795618" y="2083288"/>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1748754"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1748754" y="2973042"/>
              <a:ext cx="38256" cy="32861"/>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1748754" y="2926194"/>
              <a:ext cx="38256" cy="32846"/>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1748754" y="2879454"/>
              <a:ext cx="38256" cy="32769"/>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1748754" y="2832606"/>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1748754" y="2785743"/>
              <a:ext cx="38256" cy="32861"/>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1748754" y="2738895"/>
              <a:ext cx="38348" cy="32846"/>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1748754"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1748754"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1748754" y="2598321"/>
              <a:ext cx="38256" cy="32861"/>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1748754"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1748754" y="2504734"/>
              <a:ext cx="38256" cy="32753"/>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1748754"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1748754"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1748754" y="2364159"/>
              <a:ext cx="38256" cy="32861"/>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1748754"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1748754"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1748754"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1701907" y="2926194"/>
              <a:ext cx="38364" cy="32846"/>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1701907" y="2879454"/>
              <a:ext cx="38364" cy="32769"/>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1701907" y="2832606"/>
              <a:ext cx="38364" cy="3280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1701907" y="2785743"/>
              <a:ext cx="38364" cy="32861"/>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1701907" y="2738895"/>
              <a:ext cx="38456" cy="32846"/>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1701907" y="2692032"/>
              <a:ext cx="38364" cy="3280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1701907" y="2645185"/>
              <a:ext cx="38364" cy="32784"/>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1701907" y="2598321"/>
              <a:ext cx="38364" cy="32861"/>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1701907" y="2551458"/>
              <a:ext cx="38364" cy="32861"/>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1701907" y="2504734"/>
              <a:ext cx="38364" cy="32753"/>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1701907" y="2457886"/>
              <a:ext cx="38364" cy="32784"/>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1701907" y="2411023"/>
              <a:ext cx="38364" cy="3280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1701907" y="2364159"/>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1701907" y="2317435"/>
              <a:ext cx="38364" cy="32738"/>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1701907" y="2176861"/>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1655043" y="2832606"/>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1655043" y="2785743"/>
              <a:ext cx="38379" cy="32861"/>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1655043" y="2738895"/>
              <a:ext cx="38471" cy="32846"/>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1655043" y="2692032"/>
              <a:ext cx="38379" cy="3280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1655043" y="2645185"/>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1655043" y="2598321"/>
              <a:ext cx="38379" cy="32861"/>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1655043" y="2551458"/>
              <a:ext cx="38379" cy="32861"/>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1655043" y="2504734"/>
              <a:ext cx="38379" cy="32753"/>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1655043" y="2457886"/>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1655043" y="2411023"/>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1655043" y="2364159"/>
              <a:ext cx="38379" cy="32861"/>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1655043" y="2317435"/>
              <a:ext cx="38379" cy="32738"/>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1655043" y="2223724"/>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1655043" y="2176861"/>
              <a:ext cx="38379" cy="32861"/>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1655043" y="2130013"/>
              <a:ext cx="38379" cy="32861"/>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1608319" y="2645185"/>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1608319" y="2598321"/>
              <a:ext cx="38241" cy="32861"/>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1608319" y="2551458"/>
              <a:ext cx="38241" cy="32861"/>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1608319" y="2504734"/>
              <a:ext cx="38241" cy="32753"/>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1608319" y="2457886"/>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1608319" y="2411023"/>
              <a:ext cx="38241" cy="3280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1608319" y="2364159"/>
              <a:ext cx="38241" cy="32861"/>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1608319" y="2317435"/>
              <a:ext cx="38241" cy="32738"/>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1608319" y="2176861"/>
              <a:ext cx="38241" cy="32861"/>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1561456" y="2598321"/>
              <a:ext cx="38256" cy="32861"/>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1561456"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1561456" y="2504734"/>
              <a:ext cx="38256" cy="3280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1561456"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1561456"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1561456" y="2364159"/>
              <a:ext cx="38256" cy="32861"/>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1561456"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1514608"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1514608" y="2504734"/>
              <a:ext cx="38241" cy="32753"/>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1514608"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1514608"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1514608"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1514608"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1467745" y="2457886"/>
              <a:ext cx="38379" cy="32784"/>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1467745" y="2411023"/>
              <a:ext cx="38379" cy="3280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1467745" y="2364159"/>
              <a:ext cx="38379" cy="32861"/>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1467745" y="2317435"/>
              <a:ext cx="38379" cy="32738"/>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1420897" y="2457886"/>
              <a:ext cx="38241" cy="32784"/>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1420897" y="2411023"/>
              <a:ext cx="38241" cy="3280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1420897" y="2364159"/>
              <a:ext cx="38241" cy="32861"/>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1420897" y="2317435"/>
              <a:ext cx="38241" cy="32738"/>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1374034"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1374034"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1374034" y="2364159"/>
              <a:ext cx="38256" cy="32861"/>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1374034"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1327186" y="2457886"/>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1327186" y="2411023"/>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1327186" y="2364159"/>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1327186" y="2317435"/>
              <a:ext cx="38364" cy="32738"/>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1280323" y="2457886"/>
              <a:ext cx="38379" cy="32784"/>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1280323" y="2411023"/>
              <a:ext cx="38379" cy="3280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1280323" y="2364159"/>
              <a:ext cx="38379" cy="32861"/>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1280323" y="2317435"/>
              <a:ext cx="38379" cy="32738"/>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1233598" y="2504734"/>
              <a:ext cx="38333" cy="32753"/>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1233598" y="2457870"/>
              <a:ext cx="38333" cy="32769"/>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1233598" y="2411023"/>
              <a:ext cx="38364" cy="3280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1233598" y="2364159"/>
              <a:ext cx="38364" cy="32861"/>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1233598" y="2317435"/>
              <a:ext cx="38333" cy="32753"/>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1186735" y="2551458"/>
              <a:ext cx="38256" cy="32861"/>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1186735" y="2504734"/>
              <a:ext cx="38256" cy="32753"/>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1186735" y="2457886"/>
              <a:ext cx="38256" cy="32784"/>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1186735" y="2411023"/>
              <a:ext cx="38256" cy="3280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1186735" y="2364159"/>
              <a:ext cx="38256" cy="32861"/>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1186735" y="2317435"/>
              <a:ext cx="38210" cy="32738"/>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1139887" y="2551458"/>
              <a:ext cx="38241" cy="32861"/>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1139887"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1139887"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1139887"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3715715" y="2973042"/>
              <a:ext cx="38379" cy="32861"/>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3715715" y="3019905"/>
              <a:ext cx="38379" cy="3280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3762578" y="3019905"/>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3762578" y="3113616"/>
              <a:ext cx="38241" cy="32753"/>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3809426" y="3066753"/>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3762578" y="3066753"/>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4137176" y="2270587"/>
              <a:ext cx="38364" cy="32784"/>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4137176" y="2317435"/>
              <a:ext cx="38364" cy="32738"/>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4137176" y="2364159"/>
              <a:ext cx="38364" cy="32861"/>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4137176" y="2411023"/>
              <a:ext cx="38364" cy="3280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4137176" y="2457886"/>
              <a:ext cx="38364" cy="32784"/>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4137176" y="2504734"/>
              <a:ext cx="38364" cy="3280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4137176" y="2551458"/>
              <a:ext cx="38364" cy="32861"/>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4137176" y="2598321"/>
              <a:ext cx="38364" cy="32861"/>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4137176" y="2645185"/>
              <a:ext cx="38364" cy="32784"/>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4137176" y="2692032"/>
              <a:ext cx="38364" cy="3280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4137176" y="2738895"/>
              <a:ext cx="38456" cy="32846"/>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4137176" y="2785743"/>
              <a:ext cx="38364" cy="32861"/>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4137176" y="2832606"/>
              <a:ext cx="38364" cy="3280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4137176" y="2879454"/>
              <a:ext cx="38364" cy="32769"/>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3903014" y="2270587"/>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3903014" y="2317435"/>
              <a:ext cx="38379" cy="32738"/>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3903014" y="2364159"/>
              <a:ext cx="38379" cy="32861"/>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3903014" y="2411023"/>
              <a:ext cx="38379" cy="3280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3903014" y="2457886"/>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3903014" y="2504734"/>
              <a:ext cx="38379" cy="3280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3903014" y="2551458"/>
              <a:ext cx="38379" cy="32861"/>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3903014" y="2598321"/>
              <a:ext cx="38379" cy="32861"/>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3903014" y="2645185"/>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3903014" y="2692032"/>
              <a:ext cx="38379" cy="3280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3903014" y="2738895"/>
              <a:ext cx="38471" cy="32846"/>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3903014" y="2785743"/>
              <a:ext cx="38379" cy="32861"/>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3668852" y="2738895"/>
              <a:ext cx="38471" cy="32846"/>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3668852" y="2879454"/>
              <a:ext cx="38379" cy="32769"/>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3668852" y="2832606"/>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3668852" y="2785743"/>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3715715" y="2738895"/>
              <a:ext cx="38471" cy="32846"/>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3715715" y="2785743"/>
              <a:ext cx="38379" cy="32861"/>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3762578"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3762578"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3762578"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3762578"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3762578" y="2504734"/>
              <a:ext cx="38241" cy="3280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3762578"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3762578" y="2598321"/>
              <a:ext cx="38241" cy="32861"/>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3762578" y="2645185"/>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3762578" y="2692032"/>
              <a:ext cx="38241" cy="3280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3762578" y="2738895"/>
              <a:ext cx="38333" cy="32846"/>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3762578" y="2785743"/>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3762578" y="2832606"/>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3809426"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3809426" y="2364159"/>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3809426"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3809426"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3809426" y="2504734"/>
              <a:ext cx="38256" cy="32753"/>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3809426"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3809426" y="2598321"/>
              <a:ext cx="38256" cy="32861"/>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3809426"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3809426"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3809426" y="2738895"/>
              <a:ext cx="38333" cy="32846"/>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3809426" y="2785743"/>
              <a:ext cx="38256" cy="32861"/>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3809426" y="2832606"/>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3856289" y="2317435"/>
              <a:ext cx="38241" cy="32738"/>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3856289" y="2364159"/>
              <a:ext cx="38241" cy="32861"/>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3856289" y="2411023"/>
              <a:ext cx="38241" cy="3280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3856289" y="2457886"/>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3856289" y="2504734"/>
              <a:ext cx="38241" cy="32753"/>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3856289" y="2551458"/>
              <a:ext cx="38241" cy="32861"/>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3856289" y="2598321"/>
              <a:ext cx="38241" cy="32861"/>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3856289" y="2645185"/>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3856289" y="2692032"/>
              <a:ext cx="38241" cy="3280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3856289" y="2738895"/>
              <a:ext cx="38333" cy="32846"/>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3856289" y="2785743"/>
              <a:ext cx="38241" cy="32861"/>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3856289" y="2832606"/>
              <a:ext cx="38241" cy="3280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3903014" y="2832606"/>
              <a:ext cx="38379" cy="3280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3903014" y="2879454"/>
              <a:ext cx="38379" cy="32769"/>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3949877" y="2270587"/>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3949877" y="2317435"/>
              <a:ext cx="38364" cy="32738"/>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3949877" y="2364159"/>
              <a:ext cx="38364" cy="32861"/>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3949877" y="2411023"/>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3949877" y="2457886"/>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3949877" y="2504734"/>
              <a:ext cx="38364" cy="32753"/>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3949877" y="2551458"/>
              <a:ext cx="38364" cy="32861"/>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3949877" y="2598321"/>
              <a:ext cx="38364" cy="32861"/>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3949877" y="2645185"/>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3949877" y="2692032"/>
              <a:ext cx="38364" cy="3280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3949877" y="2738895"/>
              <a:ext cx="38456" cy="32846"/>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3949877" y="2785743"/>
              <a:ext cx="38364" cy="32861"/>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3949877" y="2832606"/>
              <a:ext cx="38364" cy="3280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3949877" y="2879454"/>
              <a:ext cx="38364" cy="32769"/>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3996724"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3996724"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3996724" y="2364159"/>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3996724"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3996724"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3996724" y="2504734"/>
              <a:ext cx="38256" cy="3280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3996724"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3996724" y="2598321"/>
              <a:ext cx="38256" cy="32861"/>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3996724"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3996724"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3996724" y="2738895"/>
              <a:ext cx="38348" cy="32846"/>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3996724" y="2785743"/>
              <a:ext cx="38256" cy="32861"/>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3996724" y="2832606"/>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3996724" y="2879454"/>
              <a:ext cx="38256" cy="32769"/>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3996724" y="2926194"/>
              <a:ext cx="38256" cy="32846"/>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4043588"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4043588"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4043588"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4043588"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4043588" y="2504734"/>
              <a:ext cx="38241" cy="32753"/>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4043588"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4043588" y="2598321"/>
              <a:ext cx="38241" cy="32861"/>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4043588" y="2645185"/>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4043588" y="2692032"/>
              <a:ext cx="38241" cy="3280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4043588" y="2738895"/>
              <a:ext cx="38333" cy="32846"/>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4043588" y="2785743"/>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4043588" y="2832606"/>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4043588" y="2879454"/>
              <a:ext cx="38241" cy="32769"/>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4043588"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4090435"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4090435"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4090435"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4090435"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4090435" y="2504734"/>
              <a:ext cx="38256" cy="327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4090435"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4090435"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4090435"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4090435"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4090435" y="2738895"/>
              <a:ext cx="38348" cy="32846"/>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4090435"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4090435"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4090435" y="2879454"/>
              <a:ext cx="38256" cy="32769"/>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4090435"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4137176" y="2926194"/>
              <a:ext cx="38364" cy="32846"/>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4137176" y="2973042"/>
              <a:ext cx="38364" cy="32861"/>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4184023" y="2223724"/>
              <a:ext cx="38256" cy="3280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4184023" y="2270587"/>
              <a:ext cx="38256" cy="32784"/>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4184023" y="2317435"/>
              <a:ext cx="38256" cy="32769"/>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4184023" y="2364159"/>
              <a:ext cx="38256" cy="32861"/>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4184023" y="2411023"/>
              <a:ext cx="38256" cy="3280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4184023" y="2457886"/>
              <a:ext cx="38256" cy="32784"/>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4184023" y="2504734"/>
              <a:ext cx="38256" cy="32769"/>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4184023" y="2551458"/>
              <a:ext cx="38256" cy="32861"/>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4184023" y="2598321"/>
              <a:ext cx="38256" cy="3280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4184023" y="2645185"/>
              <a:ext cx="38256" cy="32784"/>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4184023" y="2692032"/>
              <a:ext cx="38256" cy="3280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4184023" y="2738895"/>
              <a:ext cx="38379" cy="32846"/>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4184023" y="2785743"/>
              <a:ext cx="38256" cy="3280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4184023" y="2832606"/>
              <a:ext cx="38256" cy="3280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4184023" y="2879454"/>
              <a:ext cx="38379" cy="32769"/>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4184023" y="2926194"/>
              <a:ext cx="38256" cy="32846"/>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4184023" y="3019905"/>
              <a:ext cx="38256" cy="3280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4184023" y="2973042"/>
              <a:ext cx="38379" cy="32861"/>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4230886" y="2176861"/>
              <a:ext cx="38241" cy="3280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4230886" y="2223724"/>
              <a:ext cx="38241" cy="3280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4230886" y="2270587"/>
              <a:ext cx="38241" cy="32784"/>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4230886" y="2317435"/>
              <a:ext cx="38241" cy="32769"/>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4230886" y="2364159"/>
              <a:ext cx="38241" cy="32861"/>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4230886" y="2411023"/>
              <a:ext cx="38241" cy="3280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4230886" y="2457886"/>
              <a:ext cx="38241" cy="32784"/>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4230886" y="2504734"/>
              <a:ext cx="38241" cy="32769"/>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4230886" y="2551458"/>
              <a:ext cx="38241" cy="32861"/>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4230886" y="2598321"/>
              <a:ext cx="38241" cy="3280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4230886" y="2645185"/>
              <a:ext cx="38241" cy="32784"/>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4230886" y="2692032"/>
              <a:ext cx="38241" cy="3280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4230886" y="2738895"/>
              <a:ext cx="38364" cy="32846"/>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4230886" y="2785743"/>
              <a:ext cx="38241" cy="3280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4230886" y="2832606"/>
              <a:ext cx="38241" cy="3280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4230886" y="2879454"/>
              <a:ext cx="38241" cy="3280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4230886" y="2926194"/>
              <a:ext cx="38241" cy="32846"/>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4230886" y="2973042"/>
              <a:ext cx="38241" cy="32861"/>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4277734" y="2176861"/>
              <a:ext cx="38379" cy="32861"/>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4277734" y="2223724"/>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4277734" y="2270587"/>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4277734" y="2317435"/>
              <a:ext cx="38348" cy="32738"/>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4277734" y="2364159"/>
              <a:ext cx="38379" cy="32861"/>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4277734" y="2411023"/>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4277734" y="2457886"/>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4277734" y="2504734"/>
              <a:ext cx="38379" cy="32753"/>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4277734" y="2551458"/>
              <a:ext cx="38379" cy="32861"/>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4277734" y="2598321"/>
              <a:ext cx="38379" cy="32861"/>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4277734" y="2645185"/>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4277734" y="2692032"/>
              <a:ext cx="38379" cy="3280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4277734" y="2738895"/>
              <a:ext cx="38471" cy="32846"/>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4277734" y="2785743"/>
              <a:ext cx="38379" cy="32861"/>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4277734" y="2879454"/>
              <a:ext cx="38379" cy="32769"/>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4277734" y="2926194"/>
              <a:ext cx="38379" cy="32846"/>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4277734" y="2973042"/>
              <a:ext cx="38379" cy="32861"/>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4324597" y="2176861"/>
              <a:ext cx="38379" cy="32861"/>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4324597" y="2223724"/>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4324597" y="2270587"/>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4324597" y="2317435"/>
              <a:ext cx="38379" cy="32738"/>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4324597" y="2364159"/>
              <a:ext cx="38379" cy="32861"/>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4324597" y="2411023"/>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4324597" y="2457886"/>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4324597" y="2504734"/>
              <a:ext cx="38379" cy="32753"/>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4324597" y="2551458"/>
              <a:ext cx="38379" cy="32861"/>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4324597" y="2598321"/>
              <a:ext cx="38379" cy="32861"/>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4324597" y="2645185"/>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4324597" y="2692032"/>
              <a:ext cx="38379" cy="3280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4324597" y="2738895"/>
              <a:ext cx="38456" cy="32846"/>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4324597" y="2785743"/>
              <a:ext cx="38379" cy="32861"/>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4324597" y="2879454"/>
              <a:ext cx="38379" cy="32769"/>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4324597" y="2926194"/>
              <a:ext cx="38379" cy="32846"/>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4324597" y="2973042"/>
              <a:ext cx="38379" cy="32861"/>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4324597" y="3019905"/>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4371445" y="2130013"/>
              <a:ext cx="38256" cy="32861"/>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4371445" y="2176861"/>
              <a:ext cx="38256" cy="32861"/>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4371445" y="2223724"/>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4371445"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4371445" y="2317435"/>
              <a:ext cx="38256" cy="32738"/>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4886617"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4886617"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4933342" y="2223724"/>
              <a:ext cx="38379" cy="3280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4933342" y="2270587"/>
              <a:ext cx="38379" cy="32784"/>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4980205" y="2176861"/>
              <a:ext cx="38379" cy="32861"/>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4980205" y="2223724"/>
              <a:ext cx="38379" cy="3280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4980205" y="2270587"/>
              <a:ext cx="38379" cy="32784"/>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5027068"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5027068"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5073916" y="2223724"/>
              <a:ext cx="38256" cy="3280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5354925" y="2270587"/>
              <a:ext cx="38379" cy="32784"/>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5120779" y="2223724"/>
              <a:ext cx="38241" cy="3280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5167503" y="2223724"/>
              <a:ext cx="38379" cy="3280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5214490" y="2223724"/>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5308077" y="2270587"/>
              <a:ext cx="38364" cy="32784"/>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5261337"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5214490" y="2270587"/>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5167503" y="2270587"/>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5120779" y="2270587"/>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5073916" y="2270587"/>
              <a:ext cx="38256" cy="32784"/>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073916" y="2317435"/>
              <a:ext cx="38256" cy="32738"/>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027068" y="2317435"/>
              <a:ext cx="38241" cy="32738"/>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4980205" y="2317435"/>
              <a:ext cx="38379" cy="32738"/>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4933342" y="2317435"/>
              <a:ext cx="38379" cy="32738"/>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4886617"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4605607" y="2692032"/>
              <a:ext cx="38256" cy="3280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4605607" y="2832606"/>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4652455"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4652455"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4652455"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4652455"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4652455"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4652455"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4652455" y="2504734"/>
              <a:ext cx="38256" cy="32753"/>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4652455"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4652455"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4699195" y="2223724"/>
              <a:ext cx="38379" cy="3280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4699195" y="2270587"/>
              <a:ext cx="38379" cy="32784"/>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4699195" y="2317435"/>
              <a:ext cx="38379" cy="32738"/>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4699195" y="2364159"/>
              <a:ext cx="38379" cy="32861"/>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4699195" y="2411023"/>
              <a:ext cx="38379" cy="3280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4699195" y="2457886"/>
              <a:ext cx="38379" cy="32784"/>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4699195" y="2504734"/>
              <a:ext cx="38379" cy="3280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4699195" y="2551458"/>
              <a:ext cx="38379" cy="32861"/>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4746043" y="2223724"/>
              <a:ext cx="38379" cy="3280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4746043" y="2270587"/>
              <a:ext cx="38379" cy="32784"/>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4746043" y="2317435"/>
              <a:ext cx="38379" cy="32738"/>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4746043" y="2364159"/>
              <a:ext cx="38379" cy="32861"/>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4746043" y="2411023"/>
              <a:ext cx="38379" cy="3280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4746043" y="2457886"/>
              <a:ext cx="38379" cy="32784"/>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4746043" y="2504734"/>
              <a:ext cx="38379" cy="32753"/>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4746043" y="2551458"/>
              <a:ext cx="38379" cy="32861"/>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4792906" y="2223724"/>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4792906" y="2270587"/>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4792906" y="2317435"/>
              <a:ext cx="38256" cy="32738"/>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4839769" y="2223724"/>
              <a:ext cx="38241" cy="3280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4839769" y="2270587"/>
              <a:ext cx="38241" cy="32784"/>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4839769" y="2317435"/>
              <a:ext cx="38241" cy="32738"/>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4839769" y="2364159"/>
              <a:ext cx="38241" cy="32861"/>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4792906" y="2364159"/>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4792906" y="2411023"/>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4792906" y="2457886"/>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4792906" y="2504734"/>
              <a:ext cx="38256" cy="32753"/>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4792906" y="2551458"/>
              <a:ext cx="38256" cy="32861"/>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4792906" y="2598321"/>
              <a:ext cx="38256" cy="32861"/>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4746043" y="2598321"/>
              <a:ext cx="38379" cy="32861"/>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4699195" y="2598321"/>
              <a:ext cx="38379" cy="32861"/>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4699195" y="2645185"/>
              <a:ext cx="38379" cy="32784"/>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4652455"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4371445" y="2364159"/>
              <a:ext cx="38256" cy="32861"/>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4371445"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4371445"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4371445" y="2504734"/>
              <a:ext cx="38256" cy="32769"/>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4371445" y="2551458"/>
              <a:ext cx="38256" cy="32861"/>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4371445" y="2598321"/>
              <a:ext cx="38256" cy="32861"/>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4371445"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4371445"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4371445" y="2738895"/>
              <a:ext cx="38348" cy="32846"/>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4371445" y="2785743"/>
              <a:ext cx="38256" cy="32861"/>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4371445" y="2879454"/>
              <a:ext cx="38256" cy="32769"/>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371445" y="2926194"/>
              <a:ext cx="38256" cy="32846"/>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371445" y="2973042"/>
              <a:ext cx="38256" cy="32861"/>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371445"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371445" y="3066753"/>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418308" y="2130013"/>
              <a:ext cx="38241" cy="32861"/>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418308" y="2176861"/>
              <a:ext cx="38241" cy="32861"/>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418308" y="2223724"/>
              <a:ext cx="38241" cy="3280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418308" y="2270587"/>
              <a:ext cx="38241" cy="32784"/>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418308" y="2317435"/>
              <a:ext cx="38241" cy="32738"/>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418308" y="2364159"/>
              <a:ext cx="38241" cy="32861"/>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418308" y="2411023"/>
              <a:ext cx="38241" cy="3280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418308" y="2457886"/>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418308" y="2504734"/>
              <a:ext cx="38241" cy="3280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418308" y="2551458"/>
              <a:ext cx="38241" cy="32861"/>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418308" y="2598321"/>
              <a:ext cx="38241" cy="32861"/>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418308" y="2645185"/>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418308" y="2692032"/>
              <a:ext cx="38241" cy="3280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418308" y="2738895"/>
              <a:ext cx="38379" cy="32846"/>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418308" y="2785743"/>
              <a:ext cx="38241" cy="32861"/>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418308" y="2879454"/>
              <a:ext cx="38241" cy="32769"/>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418308" y="2926194"/>
              <a:ext cx="38241" cy="32846"/>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418308" y="2973042"/>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418308" y="3113616"/>
              <a:ext cx="38241" cy="32753"/>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418308" y="3066753"/>
              <a:ext cx="38241" cy="3280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418308" y="3019905"/>
              <a:ext cx="38241" cy="3280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465156"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465156"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465156"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465156" y="2364159"/>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465156"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465156"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465156" y="2504734"/>
              <a:ext cx="38256" cy="3280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465156"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465156"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465156"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465156"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465156" y="2738895"/>
              <a:ext cx="38348" cy="32846"/>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465156"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465156" y="2879454"/>
              <a:ext cx="38256" cy="32769"/>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465156"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465156" y="3019905"/>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465156" y="2973042"/>
              <a:ext cx="38256" cy="32861"/>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12019" y="2223724"/>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512019" y="2270587"/>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512019" y="2317435"/>
              <a:ext cx="38210" cy="32738"/>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512019" y="2364159"/>
              <a:ext cx="38256" cy="32861"/>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512019" y="2411023"/>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512019" y="2457886"/>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512019" y="2504734"/>
              <a:ext cx="38256" cy="32753"/>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512019" y="2551458"/>
              <a:ext cx="38256" cy="32861"/>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512019" y="2598321"/>
              <a:ext cx="38256" cy="32861"/>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512019" y="2645185"/>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512019" y="2692032"/>
              <a:ext cx="38256" cy="3280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512019"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512019" y="2785743"/>
              <a:ext cx="38256" cy="32861"/>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511896" y="2879454"/>
              <a:ext cx="38379" cy="32769"/>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512019" y="2926194"/>
              <a:ext cx="38256" cy="32846"/>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511896" y="2973042"/>
              <a:ext cx="38379" cy="32861"/>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558882" y="2223724"/>
              <a:ext cx="38241" cy="3280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558882" y="2270587"/>
              <a:ext cx="38210" cy="32753"/>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558882" y="2317435"/>
              <a:ext cx="38210" cy="32753"/>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558882" y="2364159"/>
              <a:ext cx="38241" cy="32861"/>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558882" y="2411023"/>
              <a:ext cx="38241" cy="3280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558882" y="2457870"/>
              <a:ext cx="38210" cy="32769"/>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3"/>
            <p:cNvSpPr/>
            <p:nvPr/>
          </p:nvSpPr>
          <p:spPr>
            <a:xfrm>
              <a:off x="4558882" y="2504734"/>
              <a:ext cx="38210" cy="32753"/>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3"/>
            <p:cNvSpPr/>
            <p:nvPr/>
          </p:nvSpPr>
          <p:spPr>
            <a:xfrm>
              <a:off x="4558882" y="2551458"/>
              <a:ext cx="38241" cy="32892"/>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4558882" y="2598321"/>
              <a:ext cx="38241" cy="32861"/>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4605607" y="2223724"/>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4605607" y="2270587"/>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4605607" y="2317435"/>
              <a:ext cx="38256" cy="32738"/>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4605607" y="2364159"/>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605607" y="2411023"/>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4605607" y="2457886"/>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4605607" y="2504734"/>
              <a:ext cx="38256" cy="3280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4605607" y="2551458"/>
              <a:ext cx="38256" cy="32861"/>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4605607" y="2598321"/>
              <a:ext cx="38256" cy="32861"/>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605607" y="2645185"/>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4558882" y="2645185"/>
              <a:ext cx="38241" cy="32784"/>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4558882" y="2692032"/>
              <a:ext cx="38210" cy="32753"/>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4558882" y="2738895"/>
              <a:ext cx="38333" cy="32846"/>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4558882" y="2785743"/>
              <a:ext cx="38241" cy="32861"/>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4558744" y="2973042"/>
              <a:ext cx="38379" cy="32861"/>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4558882" y="2926194"/>
              <a:ext cx="38241" cy="32846"/>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558744" y="2879454"/>
              <a:ext cx="38379" cy="32769"/>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4558882" y="2832606"/>
              <a:ext cx="38210" cy="32753"/>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4512019" y="2832606"/>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4465156"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4418308" y="2832606"/>
              <a:ext cx="38241" cy="3280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371445" y="2832606"/>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4324597" y="2832606"/>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4277734" y="2832606"/>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699195" y="3441351"/>
              <a:ext cx="38379" cy="3280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4699195" y="3394503"/>
              <a:ext cx="38379" cy="32846"/>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4746043" y="3300915"/>
              <a:ext cx="38379" cy="32753"/>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4746043" y="3254052"/>
              <a:ext cx="38379" cy="3280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652455" y="3254052"/>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4652455" y="3160341"/>
              <a:ext cx="38256" cy="32861"/>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4605607" y="3441351"/>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4605607" y="339450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4605607" y="3347640"/>
              <a:ext cx="38256" cy="32861"/>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4558790" y="3441351"/>
              <a:ext cx="38333" cy="32861"/>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4558790" y="3394503"/>
              <a:ext cx="38333" cy="32846"/>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4699195" y="3535061"/>
              <a:ext cx="38379" cy="32738"/>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4652455" y="3535061"/>
              <a:ext cx="38256" cy="32738"/>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4605607" y="3535061"/>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4558744" y="3535061"/>
              <a:ext cx="38348" cy="32769"/>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4512019" y="3535061"/>
              <a:ext cx="38210" cy="32769"/>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4512019" y="3488214"/>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4465156" y="348821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465079" y="3441351"/>
              <a:ext cx="38333" cy="3280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4418216" y="3441351"/>
              <a:ext cx="38333" cy="3280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4418216" y="3394503"/>
              <a:ext cx="38333" cy="32846"/>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4371368" y="3394503"/>
              <a:ext cx="38333" cy="32846"/>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4371368" y="3347640"/>
              <a:ext cx="38333" cy="32892"/>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465079" y="3347640"/>
              <a:ext cx="38333" cy="32861"/>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4418308" y="3300915"/>
              <a:ext cx="38241" cy="3280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3"/>
            <p:cNvSpPr/>
            <p:nvPr/>
          </p:nvSpPr>
          <p:spPr>
            <a:xfrm>
              <a:off x="4371445" y="3254052"/>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3"/>
            <p:cNvSpPr/>
            <p:nvPr/>
          </p:nvSpPr>
          <p:spPr>
            <a:xfrm>
              <a:off x="5495376" y="2270587"/>
              <a:ext cx="38364" cy="32784"/>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5448636"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3"/>
            <p:cNvSpPr/>
            <p:nvPr/>
          </p:nvSpPr>
          <p:spPr>
            <a:xfrm>
              <a:off x="5448636"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3"/>
            <p:cNvSpPr/>
            <p:nvPr/>
          </p:nvSpPr>
          <p:spPr>
            <a:xfrm>
              <a:off x="5401788" y="2270587"/>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5401788" y="2223724"/>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3"/>
            <p:cNvSpPr/>
            <p:nvPr/>
          </p:nvSpPr>
          <p:spPr>
            <a:xfrm>
              <a:off x="5354925" y="2317435"/>
              <a:ext cx="38379" cy="32738"/>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3"/>
            <p:cNvSpPr/>
            <p:nvPr/>
          </p:nvSpPr>
          <p:spPr>
            <a:xfrm>
              <a:off x="5354925" y="2223724"/>
              <a:ext cx="38379" cy="3280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5308077" y="2317435"/>
              <a:ext cx="38364" cy="32738"/>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3"/>
            <p:cNvSpPr/>
            <p:nvPr/>
          </p:nvSpPr>
          <p:spPr>
            <a:xfrm>
              <a:off x="5308077" y="2223724"/>
              <a:ext cx="38364" cy="3280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3"/>
            <p:cNvSpPr/>
            <p:nvPr/>
          </p:nvSpPr>
          <p:spPr>
            <a:xfrm>
              <a:off x="5261337" y="2364159"/>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5261337"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3"/>
            <p:cNvSpPr/>
            <p:nvPr/>
          </p:nvSpPr>
          <p:spPr>
            <a:xfrm>
              <a:off x="5261337"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3"/>
            <p:cNvSpPr/>
            <p:nvPr/>
          </p:nvSpPr>
          <p:spPr>
            <a:xfrm>
              <a:off x="5261337"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5214490" y="2411023"/>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3"/>
            <p:cNvSpPr/>
            <p:nvPr/>
          </p:nvSpPr>
          <p:spPr>
            <a:xfrm>
              <a:off x="5214490"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3"/>
            <p:cNvSpPr/>
            <p:nvPr/>
          </p:nvSpPr>
          <p:spPr>
            <a:xfrm>
              <a:off x="5214490"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3"/>
            <p:cNvSpPr/>
            <p:nvPr/>
          </p:nvSpPr>
          <p:spPr>
            <a:xfrm>
              <a:off x="5214490"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5167503" y="2457886"/>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5167503" y="2411023"/>
              <a:ext cx="38379" cy="3280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3"/>
            <p:cNvSpPr/>
            <p:nvPr/>
          </p:nvSpPr>
          <p:spPr>
            <a:xfrm>
              <a:off x="5167503" y="2317435"/>
              <a:ext cx="38379" cy="32738"/>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3"/>
            <p:cNvSpPr/>
            <p:nvPr/>
          </p:nvSpPr>
          <p:spPr>
            <a:xfrm>
              <a:off x="5167503" y="2176861"/>
              <a:ext cx="38379" cy="32861"/>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5120779" y="2504734"/>
              <a:ext cx="38241" cy="32753"/>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5120779" y="2457886"/>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3"/>
            <p:cNvSpPr/>
            <p:nvPr/>
          </p:nvSpPr>
          <p:spPr>
            <a:xfrm>
              <a:off x="5120779" y="2364159"/>
              <a:ext cx="38241" cy="32861"/>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3"/>
            <p:cNvSpPr/>
            <p:nvPr/>
          </p:nvSpPr>
          <p:spPr>
            <a:xfrm>
              <a:off x="5120779" y="2317435"/>
              <a:ext cx="38241" cy="32738"/>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3"/>
            <p:cNvSpPr/>
            <p:nvPr/>
          </p:nvSpPr>
          <p:spPr>
            <a:xfrm>
              <a:off x="5120779" y="2176861"/>
              <a:ext cx="38241" cy="32861"/>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3"/>
            <p:cNvSpPr/>
            <p:nvPr/>
          </p:nvSpPr>
          <p:spPr>
            <a:xfrm>
              <a:off x="5073916" y="2364159"/>
              <a:ext cx="38256" cy="32861"/>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3"/>
            <p:cNvSpPr/>
            <p:nvPr/>
          </p:nvSpPr>
          <p:spPr>
            <a:xfrm>
              <a:off x="5073916" y="2176861"/>
              <a:ext cx="38256" cy="32861"/>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5027068"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5027068"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5027068" y="2130013"/>
              <a:ext cx="38241" cy="32861"/>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4980205" y="2364159"/>
              <a:ext cx="38379" cy="32861"/>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4980205" y="2130013"/>
              <a:ext cx="38379" cy="32861"/>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4933342" y="2785743"/>
              <a:ext cx="38379" cy="32861"/>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4933342" y="2738895"/>
              <a:ext cx="38471" cy="32846"/>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4933342" y="2645185"/>
              <a:ext cx="38379" cy="32784"/>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4933342" y="2457886"/>
              <a:ext cx="38379" cy="32784"/>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3"/>
            <p:cNvSpPr/>
            <p:nvPr/>
          </p:nvSpPr>
          <p:spPr>
            <a:xfrm>
              <a:off x="4933342" y="2364159"/>
              <a:ext cx="38379" cy="32861"/>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3"/>
            <p:cNvSpPr/>
            <p:nvPr/>
          </p:nvSpPr>
          <p:spPr>
            <a:xfrm>
              <a:off x="4933342" y="2176861"/>
              <a:ext cx="38379" cy="32861"/>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3"/>
            <p:cNvSpPr/>
            <p:nvPr/>
          </p:nvSpPr>
          <p:spPr>
            <a:xfrm>
              <a:off x="4933342" y="2130013"/>
              <a:ext cx="38379" cy="32861"/>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3"/>
            <p:cNvSpPr/>
            <p:nvPr/>
          </p:nvSpPr>
          <p:spPr>
            <a:xfrm>
              <a:off x="4886617"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4886617"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4886617"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4886617" y="2504734"/>
              <a:ext cx="38256" cy="327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4886617"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3"/>
            <p:cNvSpPr/>
            <p:nvPr/>
          </p:nvSpPr>
          <p:spPr>
            <a:xfrm>
              <a:off x="4886617"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4886617"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4839769" y="2879454"/>
              <a:ext cx="38241" cy="32769"/>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3"/>
            <p:cNvSpPr/>
            <p:nvPr/>
          </p:nvSpPr>
          <p:spPr>
            <a:xfrm>
              <a:off x="4839769" y="2832606"/>
              <a:ext cx="38241" cy="3280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3"/>
            <p:cNvSpPr/>
            <p:nvPr/>
          </p:nvSpPr>
          <p:spPr>
            <a:xfrm>
              <a:off x="4839769" y="2598321"/>
              <a:ext cx="38241" cy="32861"/>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3"/>
            <p:cNvSpPr/>
            <p:nvPr/>
          </p:nvSpPr>
          <p:spPr>
            <a:xfrm>
              <a:off x="4839769" y="2551458"/>
              <a:ext cx="38241" cy="32861"/>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3"/>
            <p:cNvSpPr/>
            <p:nvPr/>
          </p:nvSpPr>
          <p:spPr>
            <a:xfrm>
              <a:off x="4839769" y="2504734"/>
              <a:ext cx="38241" cy="3280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3"/>
            <p:cNvSpPr/>
            <p:nvPr/>
          </p:nvSpPr>
          <p:spPr>
            <a:xfrm>
              <a:off x="4839769" y="2457886"/>
              <a:ext cx="38241" cy="32784"/>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4839769" y="2411023"/>
              <a:ext cx="38241" cy="3280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4839769" y="2176861"/>
              <a:ext cx="38241" cy="32861"/>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4792906" y="2879454"/>
              <a:ext cx="38256" cy="32769"/>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4792906" y="2832606"/>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4792906" y="2645185"/>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4792906" y="2176861"/>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4746043" y="2785743"/>
              <a:ext cx="38379" cy="32861"/>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4746043" y="2738895"/>
              <a:ext cx="38471" cy="32846"/>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4746043" y="2692032"/>
              <a:ext cx="38379" cy="3280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4746043" y="2645185"/>
              <a:ext cx="38379" cy="32784"/>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4746043" y="2176861"/>
              <a:ext cx="38379" cy="32861"/>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4699195" y="2692032"/>
              <a:ext cx="38379" cy="3280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3"/>
            <p:cNvSpPr/>
            <p:nvPr/>
          </p:nvSpPr>
          <p:spPr>
            <a:xfrm>
              <a:off x="4699195" y="2176861"/>
              <a:ext cx="38379" cy="32861"/>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3"/>
            <p:cNvSpPr/>
            <p:nvPr/>
          </p:nvSpPr>
          <p:spPr>
            <a:xfrm>
              <a:off x="4652455" y="2879454"/>
              <a:ext cx="38256" cy="32769"/>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4652455"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3"/>
            <p:cNvSpPr/>
            <p:nvPr/>
          </p:nvSpPr>
          <p:spPr>
            <a:xfrm>
              <a:off x="4652455"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a:off x="4652455"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3"/>
            <p:cNvSpPr/>
            <p:nvPr/>
          </p:nvSpPr>
          <p:spPr>
            <a:xfrm>
              <a:off x="4652455"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3"/>
            <p:cNvSpPr/>
            <p:nvPr/>
          </p:nvSpPr>
          <p:spPr>
            <a:xfrm>
              <a:off x="4605607" y="3019905"/>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3"/>
            <p:cNvSpPr/>
            <p:nvPr/>
          </p:nvSpPr>
          <p:spPr>
            <a:xfrm>
              <a:off x="4605607" y="2973042"/>
              <a:ext cx="38256" cy="32861"/>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3"/>
            <p:cNvSpPr/>
            <p:nvPr/>
          </p:nvSpPr>
          <p:spPr>
            <a:xfrm>
              <a:off x="4605607" y="2926194"/>
              <a:ext cx="38256" cy="32846"/>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4605607" y="2879454"/>
              <a:ext cx="38256" cy="32769"/>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4605607" y="2785743"/>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4605607" y="2738895"/>
              <a:ext cx="38333" cy="32846"/>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4605607" y="2176861"/>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4558882" y="3019905"/>
              <a:ext cx="38241" cy="3280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4558882" y="2176861"/>
              <a:ext cx="38241" cy="32861"/>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3"/>
            <p:cNvSpPr/>
            <p:nvPr/>
          </p:nvSpPr>
          <p:spPr>
            <a:xfrm>
              <a:off x="4558790" y="2083288"/>
              <a:ext cx="38333" cy="32846"/>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3"/>
            <p:cNvSpPr/>
            <p:nvPr/>
          </p:nvSpPr>
          <p:spPr>
            <a:xfrm>
              <a:off x="4512019" y="3254052"/>
              <a:ext cx="38256" cy="3280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3"/>
            <p:cNvSpPr/>
            <p:nvPr/>
          </p:nvSpPr>
          <p:spPr>
            <a:xfrm>
              <a:off x="4512019" y="3207204"/>
              <a:ext cx="38256" cy="32846"/>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3"/>
            <p:cNvSpPr/>
            <p:nvPr/>
          </p:nvSpPr>
          <p:spPr>
            <a:xfrm>
              <a:off x="4512019" y="3160341"/>
              <a:ext cx="38256" cy="32861"/>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3"/>
            <p:cNvSpPr/>
            <p:nvPr/>
          </p:nvSpPr>
          <p:spPr>
            <a:xfrm>
              <a:off x="4512019" y="3019905"/>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4512019" y="2176861"/>
              <a:ext cx="38256" cy="32861"/>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3"/>
            <p:cNvSpPr/>
            <p:nvPr/>
          </p:nvSpPr>
          <p:spPr>
            <a:xfrm>
              <a:off x="4511927" y="2083288"/>
              <a:ext cx="38348" cy="32846"/>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3"/>
            <p:cNvSpPr/>
            <p:nvPr/>
          </p:nvSpPr>
          <p:spPr>
            <a:xfrm>
              <a:off x="4465156" y="3207204"/>
              <a:ext cx="38256" cy="32846"/>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4465156" y="3113616"/>
              <a:ext cx="38256" cy="32753"/>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3"/>
            <p:cNvSpPr/>
            <p:nvPr/>
          </p:nvSpPr>
          <p:spPr>
            <a:xfrm>
              <a:off x="4465156" y="3066753"/>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3"/>
            <p:cNvSpPr/>
            <p:nvPr/>
          </p:nvSpPr>
          <p:spPr>
            <a:xfrm>
              <a:off x="4465156"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3"/>
            <p:cNvSpPr/>
            <p:nvPr/>
          </p:nvSpPr>
          <p:spPr>
            <a:xfrm>
              <a:off x="4465156" y="2130013"/>
              <a:ext cx="38256" cy="32861"/>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465079" y="2083288"/>
              <a:ext cx="38333" cy="32846"/>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3"/>
            <p:cNvSpPr/>
            <p:nvPr/>
          </p:nvSpPr>
          <p:spPr>
            <a:xfrm>
              <a:off x="4418308" y="3207204"/>
              <a:ext cx="38241" cy="32846"/>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3"/>
            <p:cNvSpPr/>
            <p:nvPr/>
          </p:nvSpPr>
          <p:spPr>
            <a:xfrm>
              <a:off x="4418308" y="3160341"/>
              <a:ext cx="38241" cy="32861"/>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418216" y="2083288"/>
              <a:ext cx="38333" cy="32784"/>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3"/>
            <p:cNvSpPr/>
            <p:nvPr/>
          </p:nvSpPr>
          <p:spPr>
            <a:xfrm>
              <a:off x="4371445" y="3160341"/>
              <a:ext cx="38256" cy="32861"/>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3"/>
            <p:cNvSpPr/>
            <p:nvPr/>
          </p:nvSpPr>
          <p:spPr>
            <a:xfrm>
              <a:off x="4371445" y="3113616"/>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371368" y="2083288"/>
              <a:ext cx="38333" cy="32784"/>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a:off x="4324597" y="3113616"/>
              <a:ext cx="38379" cy="32753"/>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3"/>
            <p:cNvSpPr/>
            <p:nvPr/>
          </p:nvSpPr>
          <p:spPr>
            <a:xfrm>
              <a:off x="4324597" y="3066753"/>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324597" y="2130013"/>
              <a:ext cx="38379" cy="32861"/>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3"/>
            <p:cNvSpPr/>
            <p:nvPr/>
          </p:nvSpPr>
          <p:spPr>
            <a:xfrm>
              <a:off x="4324597" y="2083288"/>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4277734" y="3019905"/>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277734" y="2130013"/>
              <a:ext cx="38379" cy="32861"/>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3"/>
            <p:cNvSpPr/>
            <p:nvPr/>
          </p:nvSpPr>
          <p:spPr>
            <a:xfrm>
              <a:off x="4230886" y="3066753"/>
              <a:ext cx="38241" cy="3280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p:nvPr/>
          </p:nvSpPr>
          <p:spPr>
            <a:xfrm>
              <a:off x="4230886" y="3019905"/>
              <a:ext cx="38241" cy="3280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3"/>
            <p:cNvSpPr/>
            <p:nvPr/>
          </p:nvSpPr>
          <p:spPr>
            <a:xfrm>
              <a:off x="4230886" y="2130013"/>
              <a:ext cx="38241" cy="32861"/>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4184023" y="3113616"/>
              <a:ext cx="38379" cy="32753"/>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4184023" y="3066753"/>
              <a:ext cx="38256" cy="3280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4184023" y="2176861"/>
              <a:ext cx="38256" cy="3280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4137176" y="3254052"/>
              <a:ext cx="38364" cy="3280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4137176" y="3207204"/>
              <a:ext cx="38364" cy="32846"/>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3"/>
            <p:cNvSpPr/>
            <p:nvPr/>
          </p:nvSpPr>
          <p:spPr>
            <a:xfrm>
              <a:off x="4137176" y="3160341"/>
              <a:ext cx="38364" cy="32861"/>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3"/>
            <p:cNvSpPr/>
            <p:nvPr/>
          </p:nvSpPr>
          <p:spPr>
            <a:xfrm>
              <a:off x="4137176" y="3113616"/>
              <a:ext cx="38364" cy="32753"/>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4137176" y="3066753"/>
              <a:ext cx="38364" cy="3280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3"/>
            <p:cNvSpPr/>
            <p:nvPr/>
          </p:nvSpPr>
          <p:spPr>
            <a:xfrm>
              <a:off x="4137176" y="3019905"/>
              <a:ext cx="38364" cy="3280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3"/>
            <p:cNvSpPr/>
            <p:nvPr/>
          </p:nvSpPr>
          <p:spPr>
            <a:xfrm>
              <a:off x="4137176" y="2223724"/>
              <a:ext cx="38364" cy="3280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4137176" y="2176861"/>
              <a:ext cx="38364" cy="32861"/>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3"/>
            <p:cNvSpPr/>
            <p:nvPr/>
          </p:nvSpPr>
          <p:spPr>
            <a:xfrm>
              <a:off x="4090435" y="3207204"/>
              <a:ext cx="38256" cy="32846"/>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3"/>
            <p:cNvSpPr/>
            <p:nvPr/>
          </p:nvSpPr>
          <p:spPr>
            <a:xfrm>
              <a:off x="4090435" y="3160341"/>
              <a:ext cx="38256" cy="32861"/>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4090435" y="3113616"/>
              <a:ext cx="38256" cy="32753"/>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3"/>
            <p:cNvSpPr/>
            <p:nvPr/>
          </p:nvSpPr>
          <p:spPr>
            <a:xfrm>
              <a:off x="4090435" y="3066753"/>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3"/>
            <p:cNvSpPr/>
            <p:nvPr/>
          </p:nvSpPr>
          <p:spPr>
            <a:xfrm>
              <a:off x="4090435" y="3019905"/>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4090435" y="2973042"/>
              <a:ext cx="38256" cy="32861"/>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3"/>
            <p:cNvSpPr/>
            <p:nvPr/>
          </p:nvSpPr>
          <p:spPr>
            <a:xfrm>
              <a:off x="4090435"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3"/>
            <p:cNvSpPr/>
            <p:nvPr/>
          </p:nvSpPr>
          <p:spPr>
            <a:xfrm>
              <a:off x="4043588" y="3019905"/>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4043588" y="2973042"/>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3"/>
            <p:cNvSpPr/>
            <p:nvPr/>
          </p:nvSpPr>
          <p:spPr>
            <a:xfrm>
              <a:off x="4043588"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3"/>
            <p:cNvSpPr/>
            <p:nvPr/>
          </p:nvSpPr>
          <p:spPr>
            <a:xfrm>
              <a:off x="4043588"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4043588"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3"/>
            <p:cNvSpPr/>
            <p:nvPr/>
          </p:nvSpPr>
          <p:spPr>
            <a:xfrm>
              <a:off x="4043588"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3"/>
            <p:cNvSpPr/>
            <p:nvPr/>
          </p:nvSpPr>
          <p:spPr>
            <a:xfrm>
              <a:off x="3996724" y="2973042"/>
              <a:ext cx="38256" cy="32861"/>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3996724" y="2223724"/>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3"/>
            <p:cNvSpPr/>
            <p:nvPr/>
          </p:nvSpPr>
          <p:spPr>
            <a:xfrm>
              <a:off x="3996724" y="2176861"/>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3"/>
            <p:cNvSpPr/>
            <p:nvPr/>
          </p:nvSpPr>
          <p:spPr>
            <a:xfrm>
              <a:off x="3996724" y="2083288"/>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3"/>
            <p:cNvSpPr/>
            <p:nvPr/>
          </p:nvSpPr>
          <p:spPr>
            <a:xfrm>
              <a:off x="3949877" y="2973042"/>
              <a:ext cx="38364" cy="32861"/>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3949877" y="2926194"/>
              <a:ext cx="38364" cy="32846"/>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3949877" y="2223724"/>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3"/>
            <p:cNvSpPr/>
            <p:nvPr/>
          </p:nvSpPr>
          <p:spPr>
            <a:xfrm>
              <a:off x="3949877" y="2176861"/>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3"/>
            <p:cNvSpPr/>
            <p:nvPr/>
          </p:nvSpPr>
          <p:spPr>
            <a:xfrm>
              <a:off x="3949877" y="2083288"/>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49877" y="1989577"/>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3"/>
            <p:cNvSpPr/>
            <p:nvPr/>
          </p:nvSpPr>
          <p:spPr>
            <a:xfrm>
              <a:off x="3903014" y="3066753"/>
              <a:ext cx="38379" cy="3280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3"/>
            <p:cNvSpPr/>
            <p:nvPr/>
          </p:nvSpPr>
          <p:spPr>
            <a:xfrm>
              <a:off x="3903014" y="3019905"/>
              <a:ext cx="38379" cy="3280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3903014" y="2926194"/>
              <a:ext cx="38379" cy="32846"/>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3"/>
            <p:cNvSpPr/>
            <p:nvPr/>
          </p:nvSpPr>
          <p:spPr>
            <a:xfrm>
              <a:off x="3903014" y="2223724"/>
              <a:ext cx="38379" cy="3280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3"/>
            <p:cNvSpPr/>
            <p:nvPr/>
          </p:nvSpPr>
          <p:spPr>
            <a:xfrm>
              <a:off x="3903014" y="2083288"/>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3856289" y="3113616"/>
              <a:ext cx="38241" cy="32753"/>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3"/>
            <p:cNvSpPr/>
            <p:nvPr/>
          </p:nvSpPr>
          <p:spPr>
            <a:xfrm>
              <a:off x="3856289" y="3066753"/>
              <a:ext cx="38241" cy="3280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3"/>
            <p:cNvSpPr/>
            <p:nvPr/>
          </p:nvSpPr>
          <p:spPr>
            <a:xfrm>
              <a:off x="3856289" y="3019905"/>
              <a:ext cx="38241" cy="3280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3856289" y="2879454"/>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3"/>
            <p:cNvSpPr/>
            <p:nvPr/>
          </p:nvSpPr>
          <p:spPr>
            <a:xfrm>
              <a:off x="3856289" y="2270587"/>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3"/>
            <p:cNvSpPr/>
            <p:nvPr/>
          </p:nvSpPr>
          <p:spPr>
            <a:xfrm>
              <a:off x="3856289" y="2223724"/>
              <a:ext cx="38241" cy="3280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3"/>
            <p:cNvSpPr/>
            <p:nvPr/>
          </p:nvSpPr>
          <p:spPr>
            <a:xfrm>
              <a:off x="3856289" y="2130013"/>
              <a:ext cx="38241" cy="32861"/>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3856289" y="1989577"/>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3809426" y="3160341"/>
              <a:ext cx="38256" cy="32861"/>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3809426" y="3113616"/>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3"/>
            <p:cNvSpPr/>
            <p:nvPr/>
          </p:nvSpPr>
          <p:spPr>
            <a:xfrm>
              <a:off x="3809426"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3"/>
            <p:cNvSpPr/>
            <p:nvPr/>
          </p:nvSpPr>
          <p:spPr>
            <a:xfrm>
              <a:off x="3809426" y="2973042"/>
              <a:ext cx="38256" cy="32861"/>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3809426" y="2879454"/>
              <a:ext cx="38256" cy="32769"/>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3"/>
            <p:cNvSpPr/>
            <p:nvPr/>
          </p:nvSpPr>
          <p:spPr>
            <a:xfrm>
              <a:off x="3809426"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3"/>
            <p:cNvSpPr/>
            <p:nvPr/>
          </p:nvSpPr>
          <p:spPr>
            <a:xfrm>
              <a:off x="3809426" y="2176861"/>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3809426"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3"/>
            <p:cNvSpPr/>
            <p:nvPr/>
          </p:nvSpPr>
          <p:spPr>
            <a:xfrm>
              <a:off x="3762578" y="3160341"/>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3"/>
            <p:cNvSpPr/>
            <p:nvPr/>
          </p:nvSpPr>
          <p:spPr>
            <a:xfrm>
              <a:off x="3762578" y="2973042"/>
              <a:ext cx="38241" cy="32861"/>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3762578"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3"/>
            <p:cNvSpPr/>
            <p:nvPr/>
          </p:nvSpPr>
          <p:spPr>
            <a:xfrm>
              <a:off x="3762578" y="2879454"/>
              <a:ext cx="38241" cy="32769"/>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3"/>
            <p:cNvSpPr/>
            <p:nvPr/>
          </p:nvSpPr>
          <p:spPr>
            <a:xfrm>
              <a:off x="3762578"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3762578" y="2036425"/>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3"/>
            <p:cNvSpPr/>
            <p:nvPr/>
          </p:nvSpPr>
          <p:spPr>
            <a:xfrm>
              <a:off x="3715715" y="3160341"/>
              <a:ext cx="38379" cy="32861"/>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3"/>
            <p:cNvSpPr/>
            <p:nvPr/>
          </p:nvSpPr>
          <p:spPr>
            <a:xfrm>
              <a:off x="3715715" y="3113616"/>
              <a:ext cx="38379" cy="32753"/>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3715715" y="3066753"/>
              <a:ext cx="38379" cy="3280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3"/>
            <p:cNvSpPr/>
            <p:nvPr/>
          </p:nvSpPr>
          <p:spPr>
            <a:xfrm>
              <a:off x="3715715" y="2926194"/>
              <a:ext cx="38379" cy="32846"/>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3"/>
            <p:cNvSpPr/>
            <p:nvPr/>
          </p:nvSpPr>
          <p:spPr>
            <a:xfrm>
              <a:off x="3715715" y="2879454"/>
              <a:ext cx="38379" cy="32769"/>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3715715" y="2832606"/>
              <a:ext cx="38379" cy="3280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3"/>
            <p:cNvSpPr/>
            <p:nvPr/>
          </p:nvSpPr>
          <p:spPr>
            <a:xfrm>
              <a:off x="3668852" y="3066753"/>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3"/>
            <p:cNvSpPr/>
            <p:nvPr/>
          </p:nvSpPr>
          <p:spPr>
            <a:xfrm>
              <a:off x="3668852" y="3019905"/>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3"/>
            <p:cNvSpPr/>
            <p:nvPr/>
          </p:nvSpPr>
          <p:spPr>
            <a:xfrm>
              <a:off x="3668852" y="2973042"/>
              <a:ext cx="38379" cy="32861"/>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3"/>
            <p:cNvSpPr/>
            <p:nvPr/>
          </p:nvSpPr>
          <p:spPr>
            <a:xfrm>
              <a:off x="3668852" y="2926194"/>
              <a:ext cx="38379" cy="32846"/>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3622127" y="2973042"/>
              <a:ext cx="38256" cy="32861"/>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3"/>
            <p:cNvSpPr/>
            <p:nvPr/>
          </p:nvSpPr>
          <p:spPr>
            <a:xfrm>
              <a:off x="3622127"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3"/>
            <p:cNvSpPr/>
            <p:nvPr/>
          </p:nvSpPr>
          <p:spPr>
            <a:xfrm>
              <a:off x="3622127" y="2879454"/>
              <a:ext cx="38256" cy="32769"/>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3622127"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3"/>
            <p:cNvSpPr/>
            <p:nvPr/>
          </p:nvSpPr>
          <p:spPr>
            <a:xfrm>
              <a:off x="3622127"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3"/>
            <p:cNvSpPr/>
            <p:nvPr/>
          </p:nvSpPr>
          <p:spPr>
            <a:xfrm>
              <a:off x="3622127" y="2738895"/>
              <a:ext cx="38333" cy="32846"/>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3"/>
            <p:cNvSpPr/>
            <p:nvPr/>
          </p:nvSpPr>
          <p:spPr>
            <a:xfrm>
              <a:off x="3575279" y="2879454"/>
              <a:ext cx="38241" cy="32769"/>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575279" y="2785743"/>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575279" y="2738895"/>
              <a:ext cx="38333" cy="32846"/>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3528416" y="2785743"/>
              <a:ext cx="38379" cy="32861"/>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3528416" y="2738895"/>
              <a:ext cx="38333" cy="32846"/>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63"/>
          <p:cNvSpPr txBox="1"/>
          <p:nvPr/>
        </p:nvSpPr>
        <p:spPr>
          <a:xfrm>
            <a:off x="830821" y="1416088"/>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Mercury</a:t>
            </a:r>
            <a:endParaRPr sz="2600">
              <a:solidFill>
                <a:schemeClr val="dk1"/>
              </a:solidFill>
              <a:latin typeface="Nova Flat"/>
              <a:ea typeface="Nova Flat"/>
              <a:cs typeface="Nova Flat"/>
              <a:sym typeface="Nova Flat"/>
            </a:endParaRPr>
          </a:p>
        </p:txBody>
      </p:sp>
      <p:sp>
        <p:nvSpPr>
          <p:cNvPr id="3153" name="Google Shape;3153;p63"/>
          <p:cNvSpPr txBox="1"/>
          <p:nvPr/>
        </p:nvSpPr>
        <p:spPr>
          <a:xfrm>
            <a:off x="830800" y="1729113"/>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closest planet to the Sun</a:t>
            </a:r>
            <a:endParaRPr sz="1600">
              <a:solidFill>
                <a:schemeClr val="dk1"/>
              </a:solidFill>
              <a:latin typeface="Barlow"/>
              <a:ea typeface="Barlow"/>
              <a:cs typeface="Barlow"/>
              <a:sym typeface="Barlow"/>
            </a:endParaRPr>
          </a:p>
        </p:txBody>
      </p:sp>
      <p:sp>
        <p:nvSpPr>
          <p:cNvPr id="3154" name="Google Shape;3154;p63"/>
          <p:cNvSpPr txBox="1"/>
          <p:nvPr/>
        </p:nvSpPr>
        <p:spPr>
          <a:xfrm flipH="1">
            <a:off x="830774" y="3723263"/>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Jupiter</a:t>
            </a:r>
            <a:endParaRPr sz="2600">
              <a:solidFill>
                <a:schemeClr val="dk1"/>
              </a:solidFill>
              <a:latin typeface="Nova Flat"/>
              <a:ea typeface="Nova Flat"/>
              <a:cs typeface="Nova Flat"/>
              <a:sym typeface="Nova Flat"/>
            </a:endParaRPr>
          </a:p>
        </p:txBody>
      </p:sp>
      <p:sp>
        <p:nvSpPr>
          <p:cNvPr id="3155" name="Google Shape;3155;p63"/>
          <p:cNvSpPr txBox="1"/>
          <p:nvPr/>
        </p:nvSpPr>
        <p:spPr>
          <a:xfrm flipH="1">
            <a:off x="830752" y="4036288"/>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biggest planet of them all</a:t>
            </a:r>
            <a:endParaRPr sz="1600">
              <a:solidFill>
                <a:schemeClr val="dk1"/>
              </a:solidFill>
              <a:latin typeface="Barlow"/>
              <a:ea typeface="Barlow"/>
              <a:cs typeface="Barlow"/>
              <a:sym typeface="Barlow"/>
            </a:endParaRPr>
          </a:p>
        </p:txBody>
      </p:sp>
      <p:sp>
        <p:nvSpPr>
          <p:cNvPr id="3156" name="Google Shape;3156;p63"/>
          <p:cNvSpPr txBox="1"/>
          <p:nvPr/>
        </p:nvSpPr>
        <p:spPr>
          <a:xfrm>
            <a:off x="830821" y="2569675"/>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Neptune</a:t>
            </a:r>
            <a:endParaRPr sz="2600">
              <a:solidFill>
                <a:schemeClr val="dk1"/>
              </a:solidFill>
              <a:latin typeface="Nova Flat"/>
              <a:ea typeface="Nova Flat"/>
              <a:cs typeface="Nova Flat"/>
              <a:sym typeface="Nova Flat"/>
            </a:endParaRPr>
          </a:p>
        </p:txBody>
      </p:sp>
      <p:sp>
        <p:nvSpPr>
          <p:cNvPr id="3157" name="Google Shape;3157;p63"/>
          <p:cNvSpPr txBox="1"/>
          <p:nvPr/>
        </p:nvSpPr>
        <p:spPr>
          <a:xfrm>
            <a:off x="830800" y="2882700"/>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farthest planet from the Sun</a:t>
            </a:r>
            <a:endParaRPr sz="1600">
              <a:solidFill>
                <a:schemeClr val="dk1"/>
              </a:solidFill>
              <a:latin typeface="Barlow"/>
              <a:ea typeface="Barlow"/>
              <a:cs typeface="Barlow"/>
              <a:sym typeface="Barlow"/>
            </a:endParaRPr>
          </a:p>
        </p:txBody>
      </p:sp>
      <p:sp>
        <p:nvSpPr>
          <p:cNvPr id="3158" name="Google Shape;3158;p63"/>
          <p:cNvSpPr/>
          <p:nvPr/>
        </p:nvSpPr>
        <p:spPr>
          <a:xfrm>
            <a:off x="621100" y="141608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3"/>
          <p:cNvSpPr/>
          <p:nvPr/>
        </p:nvSpPr>
        <p:spPr>
          <a:xfrm>
            <a:off x="621100" y="256968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3"/>
          <p:cNvSpPr/>
          <p:nvPr/>
        </p:nvSpPr>
        <p:spPr>
          <a:xfrm flipH="1">
            <a:off x="621096" y="3723272"/>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p6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system</a:t>
            </a:r>
            <a:endParaRPr/>
          </a:p>
        </p:txBody>
      </p:sp>
      <p:sp>
        <p:nvSpPr>
          <p:cNvPr id="3166" name="Google Shape;3166;p64"/>
          <p:cNvSpPr txBox="1">
            <a:spLocks noGrp="1"/>
          </p:cNvSpPr>
          <p:nvPr>
            <p:ph type="subTitle" idx="3"/>
          </p:nvPr>
        </p:nvSpPr>
        <p:spPr>
          <a:xfrm>
            <a:off x="2095838" y="1885638"/>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167" name="Google Shape;3167;p64"/>
          <p:cNvSpPr txBox="1">
            <a:spLocks noGrp="1"/>
          </p:cNvSpPr>
          <p:nvPr>
            <p:ph type="subTitle" idx="1"/>
          </p:nvPr>
        </p:nvSpPr>
        <p:spPr>
          <a:xfrm>
            <a:off x="4809763" y="1885638"/>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168" name="Google Shape;3168;p64"/>
          <p:cNvSpPr txBox="1">
            <a:spLocks noGrp="1"/>
          </p:cNvSpPr>
          <p:nvPr>
            <p:ph type="subTitle" idx="2"/>
          </p:nvPr>
        </p:nvSpPr>
        <p:spPr>
          <a:xfrm>
            <a:off x="4809738" y="2198663"/>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3169" name="Google Shape;3169;p64"/>
          <p:cNvSpPr txBox="1">
            <a:spLocks noGrp="1"/>
          </p:cNvSpPr>
          <p:nvPr>
            <p:ph type="subTitle" idx="4"/>
          </p:nvPr>
        </p:nvSpPr>
        <p:spPr>
          <a:xfrm>
            <a:off x="2095813" y="2198663"/>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3170" name="Google Shape;3170;p64"/>
          <p:cNvSpPr txBox="1">
            <a:spLocks noGrp="1"/>
          </p:cNvSpPr>
          <p:nvPr>
            <p:ph type="subTitle" idx="5"/>
          </p:nvPr>
        </p:nvSpPr>
        <p:spPr>
          <a:xfrm>
            <a:off x="4809763" y="35558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171" name="Google Shape;3171;p64"/>
          <p:cNvSpPr txBox="1">
            <a:spLocks noGrp="1"/>
          </p:cNvSpPr>
          <p:nvPr>
            <p:ph type="subTitle" idx="6"/>
          </p:nvPr>
        </p:nvSpPr>
        <p:spPr>
          <a:xfrm>
            <a:off x="4809788" y="38689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3172" name="Google Shape;3172;p64"/>
          <p:cNvSpPr txBox="1">
            <a:spLocks noGrp="1"/>
          </p:cNvSpPr>
          <p:nvPr>
            <p:ph type="subTitle" idx="7"/>
          </p:nvPr>
        </p:nvSpPr>
        <p:spPr>
          <a:xfrm>
            <a:off x="2095838" y="35558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173" name="Google Shape;3173;p64"/>
          <p:cNvSpPr txBox="1">
            <a:spLocks noGrp="1"/>
          </p:cNvSpPr>
          <p:nvPr>
            <p:ph type="subTitle" idx="8"/>
          </p:nvPr>
        </p:nvSpPr>
        <p:spPr>
          <a:xfrm>
            <a:off x="2095813" y="38689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grpSp>
        <p:nvGrpSpPr>
          <p:cNvPr id="3174" name="Google Shape;3174;p64"/>
          <p:cNvGrpSpPr/>
          <p:nvPr/>
        </p:nvGrpSpPr>
        <p:grpSpPr>
          <a:xfrm>
            <a:off x="3061368" y="1379667"/>
            <a:ext cx="307231" cy="348690"/>
            <a:chOff x="2423775" y="3226875"/>
            <a:chExt cx="259925" cy="295000"/>
          </a:xfrm>
        </p:grpSpPr>
        <p:sp>
          <p:nvSpPr>
            <p:cNvPr id="3175" name="Google Shape;3175;p6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64"/>
          <p:cNvGrpSpPr/>
          <p:nvPr/>
        </p:nvGrpSpPr>
        <p:grpSpPr>
          <a:xfrm>
            <a:off x="5748820" y="1378987"/>
            <a:ext cx="350995" cy="350049"/>
            <a:chOff x="1310075" y="3253275"/>
            <a:chExt cx="296950" cy="296150"/>
          </a:xfrm>
        </p:grpSpPr>
        <p:sp>
          <p:nvSpPr>
            <p:cNvPr id="3179" name="Google Shape;3179;p6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64"/>
          <p:cNvGrpSpPr/>
          <p:nvPr/>
        </p:nvGrpSpPr>
        <p:grpSpPr>
          <a:xfrm>
            <a:off x="5785168" y="3063103"/>
            <a:ext cx="278296" cy="339253"/>
            <a:chOff x="3907325" y="2620775"/>
            <a:chExt cx="395250" cy="481825"/>
          </a:xfrm>
        </p:grpSpPr>
        <p:sp>
          <p:nvSpPr>
            <p:cNvPr id="3183" name="Google Shape;3183;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84" name="Google Shape;3184;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85" name="Google Shape;3185;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86" name="Google Shape;3186;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87" name="Google Shape;3187;p64"/>
          <p:cNvGrpSpPr/>
          <p:nvPr/>
        </p:nvGrpSpPr>
        <p:grpSpPr>
          <a:xfrm>
            <a:off x="3045354" y="3086633"/>
            <a:ext cx="339253" cy="318042"/>
            <a:chOff x="5049725" y="2635825"/>
            <a:chExt cx="481825" cy="451700"/>
          </a:xfrm>
        </p:grpSpPr>
        <p:sp>
          <p:nvSpPr>
            <p:cNvPr id="3188" name="Google Shape;3188;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89" name="Google Shape;3189;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90" name="Google Shape;3190;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91" name="Google Shape;3191;p64"/>
          <p:cNvSpPr/>
          <p:nvPr/>
        </p:nvSpPr>
        <p:spPr>
          <a:xfrm>
            <a:off x="8456150" y="36871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411163" y="27039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6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best of the sector</a:t>
            </a:r>
            <a:endParaRPr/>
          </a:p>
        </p:txBody>
      </p:sp>
      <p:sp>
        <p:nvSpPr>
          <p:cNvPr id="3222" name="Google Shape;3222;p66"/>
          <p:cNvSpPr txBox="1"/>
          <p:nvPr/>
        </p:nvSpPr>
        <p:spPr>
          <a:xfrm>
            <a:off x="5958246" y="1416088"/>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Mercury</a:t>
            </a:r>
            <a:endParaRPr sz="2600">
              <a:solidFill>
                <a:schemeClr val="dk1"/>
              </a:solidFill>
              <a:latin typeface="Nova Flat"/>
              <a:ea typeface="Nova Flat"/>
              <a:cs typeface="Nova Flat"/>
              <a:sym typeface="Nova Flat"/>
            </a:endParaRPr>
          </a:p>
        </p:txBody>
      </p:sp>
      <p:sp>
        <p:nvSpPr>
          <p:cNvPr id="3223" name="Google Shape;3223;p66"/>
          <p:cNvSpPr txBox="1"/>
          <p:nvPr/>
        </p:nvSpPr>
        <p:spPr>
          <a:xfrm>
            <a:off x="5958225" y="1729113"/>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closest planet to the Sun</a:t>
            </a:r>
            <a:endParaRPr sz="1600">
              <a:solidFill>
                <a:schemeClr val="dk1"/>
              </a:solidFill>
              <a:latin typeface="Barlow"/>
              <a:ea typeface="Barlow"/>
              <a:cs typeface="Barlow"/>
              <a:sym typeface="Barlow"/>
            </a:endParaRPr>
          </a:p>
        </p:txBody>
      </p:sp>
      <p:sp>
        <p:nvSpPr>
          <p:cNvPr id="3224" name="Google Shape;3224;p66"/>
          <p:cNvSpPr txBox="1"/>
          <p:nvPr/>
        </p:nvSpPr>
        <p:spPr>
          <a:xfrm>
            <a:off x="5958246" y="2569675"/>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Neptune</a:t>
            </a:r>
            <a:endParaRPr sz="2600">
              <a:solidFill>
                <a:schemeClr val="dk1"/>
              </a:solidFill>
              <a:latin typeface="Nova Flat"/>
              <a:ea typeface="Nova Flat"/>
              <a:cs typeface="Nova Flat"/>
              <a:sym typeface="Nova Flat"/>
            </a:endParaRPr>
          </a:p>
        </p:txBody>
      </p:sp>
      <p:sp>
        <p:nvSpPr>
          <p:cNvPr id="3225" name="Google Shape;3225;p66"/>
          <p:cNvSpPr txBox="1"/>
          <p:nvPr/>
        </p:nvSpPr>
        <p:spPr>
          <a:xfrm>
            <a:off x="5958225" y="2882700"/>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farthest planet from the Sun</a:t>
            </a:r>
            <a:endParaRPr sz="1600">
              <a:solidFill>
                <a:schemeClr val="dk1"/>
              </a:solidFill>
              <a:latin typeface="Barlow"/>
              <a:ea typeface="Barlow"/>
              <a:cs typeface="Barlow"/>
              <a:sym typeface="Barlow"/>
            </a:endParaRPr>
          </a:p>
        </p:txBody>
      </p:sp>
      <p:sp>
        <p:nvSpPr>
          <p:cNvPr id="3226" name="Google Shape;3226;p66"/>
          <p:cNvSpPr txBox="1"/>
          <p:nvPr/>
        </p:nvSpPr>
        <p:spPr>
          <a:xfrm>
            <a:off x="5958270" y="3723250"/>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Mars</a:t>
            </a:r>
            <a:endParaRPr sz="2600">
              <a:solidFill>
                <a:srgbClr val="FFFFFF"/>
              </a:solidFill>
              <a:latin typeface="Nova Flat"/>
              <a:ea typeface="Nova Flat"/>
              <a:cs typeface="Nova Flat"/>
              <a:sym typeface="Nova Flat"/>
            </a:endParaRPr>
          </a:p>
        </p:txBody>
      </p:sp>
      <p:sp>
        <p:nvSpPr>
          <p:cNvPr id="3227" name="Google Shape;3227;p66"/>
          <p:cNvSpPr txBox="1"/>
          <p:nvPr/>
        </p:nvSpPr>
        <p:spPr>
          <a:xfrm>
            <a:off x="5958248" y="4036275"/>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Mars is actually a very cold place</a:t>
            </a:r>
            <a:endParaRPr sz="1600">
              <a:solidFill>
                <a:srgbClr val="FFFFFF"/>
              </a:solidFill>
              <a:latin typeface="Barlow"/>
              <a:ea typeface="Barlow"/>
              <a:cs typeface="Barlow"/>
              <a:sym typeface="Barlow"/>
            </a:endParaRPr>
          </a:p>
        </p:txBody>
      </p:sp>
      <p:grpSp>
        <p:nvGrpSpPr>
          <p:cNvPr id="3228" name="Google Shape;3228;p66"/>
          <p:cNvGrpSpPr/>
          <p:nvPr/>
        </p:nvGrpSpPr>
        <p:grpSpPr>
          <a:xfrm>
            <a:off x="3120326" y="1416107"/>
            <a:ext cx="1297200" cy="1297200"/>
            <a:chOff x="6496201" y="285832"/>
            <a:chExt cx="1297200" cy="1297200"/>
          </a:xfrm>
        </p:grpSpPr>
        <p:sp>
          <p:nvSpPr>
            <p:cNvPr id="3229"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66"/>
            <p:cNvGrpSpPr/>
            <p:nvPr/>
          </p:nvGrpSpPr>
          <p:grpSpPr>
            <a:xfrm>
              <a:off x="6560741" y="365850"/>
              <a:ext cx="1129671" cy="1137203"/>
              <a:chOff x="-529750" y="2597875"/>
              <a:chExt cx="1191008" cy="1198949"/>
            </a:xfrm>
          </p:grpSpPr>
          <p:sp>
            <p:nvSpPr>
              <p:cNvPr id="3231"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53" name="Google Shape;3253;p66"/>
          <p:cNvCxnSpPr>
            <a:stCxn id="3254" idx="1"/>
            <a:endCxn id="3229" idx="6"/>
          </p:cNvCxnSpPr>
          <p:nvPr/>
        </p:nvCxnSpPr>
        <p:spPr>
          <a:xfrm flipH="1">
            <a:off x="4417425" y="1858900"/>
            <a:ext cx="1331100" cy="205800"/>
          </a:xfrm>
          <a:prstGeom prst="bentConnector3">
            <a:avLst>
              <a:gd name="adj1" fmla="val 49996"/>
            </a:avLst>
          </a:prstGeom>
          <a:noFill/>
          <a:ln w="19050" cap="flat" cmpd="sng">
            <a:solidFill>
              <a:schemeClr val="lt2"/>
            </a:solidFill>
            <a:prstDash val="solid"/>
            <a:round/>
            <a:headEnd type="none" w="med" len="med"/>
            <a:tailEnd type="none" w="med" len="med"/>
          </a:ln>
        </p:spPr>
      </p:cxnSp>
      <p:sp>
        <p:nvSpPr>
          <p:cNvPr id="3254" name="Google Shape;3254;p66"/>
          <p:cNvSpPr/>
          <p:nvPr/>
        </p:nvSpPr>
        <p:spPr>
          <a:xfrm>
            <a:off x="5748525" y="1416100"/>
            <a:ext cx="133500" cy="88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5748525" y="2569750"/>
            <a:ext cx="133500" cy="88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5748525" y="3723250"/>
            <a:ext cx="133500" cy="885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66"/>
          <p:cNvGrpSpPr/>
          <p:nvPr/>
        </p:nvGrpSpPr>
        <p:grpSpPr>
          <a:xfrm>
            <a:off x="1260925" y="2154016"/>
            <a:ext cx="2123700" cy="2123700"/>
            <a:chOff x="679050" y="2154016"/>
            <a:chExt cx="2123700" cy="2123700"/>
          </a:xfrm>
        </p:grpSpPr>
        <p:grpSp>
          <p:nvGrpSpPr>
            <p:cNvPr id="3258" name="Google Shape;3258;p66"/>
            <p:cNvGrpSpPr/>
            <p:nvPr/>
          </p:nvGrpSpPr>
          <p:grpSpPr>
            <a:xfrm>
              <a:off x="717675" y="2195100"/>
              <a:ext cx="2013910" cy="2041524"/>
              <a:chOff x="-79100" y="-499150"/>
              <a:chExt cx="2013910" cy="2041524"/>
            </a:xfrm>
          </p:grpSpPr>
          <p:sp>
            <p:nvSpPr>
              <p:cNvPr id="3259"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77" name="Google Shape;3277;p66"/>
          <p:cNvCxnSpPr>
            <a:stCxn id="3255" idx="1"/>
            <a:endCxn id="3276" idx="6"/>
          </p:cNvCxnSpPr>
          <p:nvPr/>
        </p:nvCxnSpPr>
        <p:spPr>
          <a:xfrm flipH="1">
            <a:off x="3384525" y="3012550"/>
            <a:ext cx="2364000" cy="203400"/>
          </a:xfrm>
          <a:prstGeom prst="bentConnector3">
            <a:avLst>
              <a:gd name="adj1" fmla="val 49998"/>
            </a:avLst>
          </a:prstGeom>
          <a:noFill/>
          <a:ln w="19050" cap="flat" cmpd="sng">
            <a:solidFill>
              <a:schemeClr val="lt2"/>
            </a:solidFill>
            <a:prstDash val="solid"/>
            <a:round/>
            <a:headEnd type="none" w="med" len="med"/>
            <a:tailEnd type="none" w="med" len="med"/>
          </a:ln>
        </p:spPr>
      </p:cxnSp>
      <p:cxnSp>
        <p:nvCxnSpPr>
          <p:cNvPr id="3278" name="Google Shape;3278;p66"/>
          <p:cNvCxnSpPr>
            <a:stCxn id="3256" idx="1"/>
            <a:endCxn id="3279" idx="6"/>
          </p:cNvCxnSpPr>
          <p:nvPr/>
        </p:nvCxnSpPr>
        <p:spPr>
          <a:xfrm rot="10800000">
            <a:off x="4561425" y="3977050"/>
            <a:ext cx="1187100" cy="189000"/>
          </a:xfrm>
          <a:prstGeom prst="bentConnector3">
            <a:avLst>
              <a:gd name="adj1" fmla="val 50000"/>
            </a:avLst>
          </a:prstGeom>
          <a:noFill/>
          <a:ln w="19050" cap="flat" cmpd="sng">
            <a:solidFill>
              <a:schemeClr val="lt2"/>
            </a:solidFill>
            <a:prstDash val="solid"/>
            <a:round/>
            <a:headEnd type="none" w="med" len="med"/>
            <a:tailEnd type="none" w="med" len="med"/>
          </a:ln>
        </p:spPr>
      </p:cxnSp>
      <p:grpSp>
        <p:nvGrpSpPr>
          <p:cNvPr id="3280" name="Google Shape;3280;p66"/>
          <p:cNvGrpSpPr/>
          <p:nvPr/>
        </p:nvGrpSpPr>
        <p:grpSpPr>
          <a:xfrm>
            <a:off x="3373525" y="3382950"/>
            <a:ext cx="1188000" cy="1188000"/>
            <a:chOff x="3373525" y="3382950"/>
            <a:chExt cx="1188000" cy="1188000"/>
          </a:xfrm>
        </p:grpSpPr>
        <p:grpSp>
          <p:nvGrpSpPr>
            <p:cNvPr id="3281" name="Google Shape;3281;p66"/>
            <p:cNvGrpSpPr/>
            <p:nvPr/>
          </p:nvGrpSpPr>
          <p:grpSpPr>
            <a:xfrm>
              <a:off x="3423954" y="3455411"/>
              <a:ext cx="1087233" cy="1081876"/>
              <a:chOff x="3170379" y="3216836"/>
              <a:chExt cx="1087233" cy="1081876"/>
            </a:xfrm>
          </p:grpSpPr>
          <p:sp>
            <p:nvSpPr>
              <p:cNvPr id="3282" name="Google Shape;3282;p66"/>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66"/>
            <p:cNvSpPr/>
            <p:nvPr/>
          </p:nvSpPr>
          <p:spPr>
            <a:xfrm>
              <a:off x="3373525"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sp>
        <p:nvSpPr>
          <p:cNvPr id="3293" name="Google Shape;3293;p6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schedule</a:t>
            </a:r>
            <a:endParaRPr/>
          </a:p>
        </p:txBody>
      </p:sp>
      <p:graphicFrame>
        <p:nvGraphicFramePr>
          <p:cNvPr id="3294" name="Google Shape;3294;p67"/>
          <p:cNvGraphicFramePr/>
          <p:nvPr/>
        </p:nvGraphicFramePr>
        <p:xfrm>
          <a:off x="621100" y="1222950"/>
          <a:ext cx="3000000" cy="3000000"/>
        </p:xfrm>
        <a:graphic>
          <a:graphicData uri="http://schemas.openxmlformats.org/drawingml/2006/table">
            <a:tbl>
              <a:tblPr>
                <a:noFill/>
                <a:tableStyleId>{4CE046AB-FE70-4FF1-9322-693630586732}</a:tableStyleId>
              </a:tblPr>
              <a:tblGrid>
                <a:gridCol w="964850">
                  <a:extLst>
                    <a:ext uri="{9D8B030D-6E8A-4147-A177-3AD203B41FA5}">
                      <a16:colId xmlns:a16="http://schemas.microsoft.com/office/drawing/2014/main" val="20000"/>
                    </a:ext>
                  </a:extLst>
                </a:gridCol>
                <a:gridCol w="462450">
                  <a:extLst>
                    <a:ext uri="{9D8B030D-6E8A-4147-A177-3AD203B41FA5}">
                      <a16:colId xmlns:a16="http://schemas.microsoft.com/office/drawing/2014/main" val="20001"/>
                    </a:ext>
                  </a:extLst>
                </a:gridCol>
                <a:gridCol w="462450">
                  <a:extLst>
                    <a:ext uri="{9D8B030D-6E8A-4147-A177-3AD203B41FA5}">
                      <a16:colId xmlns:a16="http://schemas.microsoft.com/office/drawing/2014/main" val="20002"/>
                    </a:ext>
                  </a:extLst>
                </a:gridCol>
                <a:gridCol w="462450">
                  <a:extLst>
                    <a:ext uri="{9D8B030D-6E8A-4147-A177-3AD203B41FA5}">
                      <a16:colId xmlns:a16="http://schemas.microsoft.com/office/drawing/2014/main" val="20003"/>
                    </a:ext>
                  </a:extLst>
                </a:gridCol>
                <a:gridCol w="462450">
                  <a:extLst>
                    <a:ext uri="{9D8B030D-6E8A-4147-A177-3AD203B41FA5}">
                      <a16:colId xmlns:a16="http://schemas.microsoft.com/office/drawing/2014/main" val="20004"/>
                    </a:ext>
                  </a:extLst>
                </a:gridCol>
                <a:gridCol w="462450">
                  <a:extLst>
                    <a:ext uri="{9D8B030D-6E8A-4147-A177-3AD203B41FA5}">
                      <a16:colId xmlns:a16="http://schemas.microsoft.com/office/drawing/2014/main" val="20005"/>
                    </a:ext>
                  </a:extLst>
                </a:gridCol>
                <a:gridCol w="462450">
                  <a:extLst>
                    <a:ext uri="{9D8B030D-6E8A-4147-A177-3AD203B41FA5}">
                      <a16:colId xmlns:a16="http://schemas.microsoft.com/office/drawing/2014/main" val="20006"/>
                    </a:ext>
                  </a:extLst>
                </a:gridCol>
                <a:gridCol w="462450">
                  <a:extLst>
                    <a:ext uri="{9D8B030D-6E8A-4147-A177-3AD203B41FA5}">
                      <a16:colId xmlns:a16="http://schemas.microsoft.com/office/drawing/2014/main" val="20007"/>
                    </a:ext>
                  </a:extLst>
                </a:gridCol>
                <a:gridCol w="462450">
                  <a:extLst>
                    <a:ext uri="{9D8B030D-6E8A-4147-A177-3AD203B41FA5}">
                      <a16:colId xmlns:a16="http://schemas.microsoft.com/office/drawing/2014/main" val="20008"/>
                    </a:ext>
                  </a:extLst>
                </a:gridCol>
                <a:gridCol w="462450">
                  <a:extLst>
                    <a:ext uri="{9D8B030D-6E8A-4147-A177-3AD203B41FA5}">
                      <a16:colId xmlns:a16="http://schemas.microsoft.com/office/drawing/2014/main" val="20009"/>
                    </a:ext>
                  </a:extLst>
                </a:gridCol>
                <a:gridCol w="462450">
                  <a:extLst>
                    <a:ext uri="{9D8B030D-6E8A-4147-A177-3AD203B41FA5}">
                      <a16:colId xmlns:a16="http://schemas.microsoft.com/office/drawing/2014/main" val="20010"/>
                    </a:ext>
                  </a:extLst>
                </a:gridCol>
                <a:gridCol w="462450">
                  <a:extLst>
                    <a:ext uri="{9D8B030D-6E8A-4147-A177-3AD203B41FA5}">
                      <a16:colId xmlns:a16="http://schemas.microsoft.com/office/drawing/2014/main" val="20011"/>
                    </a:ext>
                  </a:extLst>
                </a:gridCol>
                <a:gridCol w="462450">
                  <a:extLst>
                    <a:ext uri="{9D8B030D-6E8A-4147-A177-3AD203B41FA5}">
                      <a16:colId xmlns:a16="http://schemas.microsoft.com/office/drawing/2014/main" val="20012"/>
                    </a:ext>
                  </a:extLst>
                </a:gridCol>
                <a:gridCol w="462450">
                  <a:extLst>
                    <a:ext uri="{9D8B030D-6E8A-4147-A177-3AD203B41FA5}">
                      <a16:colId xmlns:a16="http://schemas.microsoft.com/office/drawing/2014/main" val="20013"/>
                    </a:ext>
                  </a:extLst>
                </a:gridCol>
                <a:gridCol w="462450">
                  <a:extLst>
                    <a:ext uri="{9D8B030D-6E8A-4147-A177-3AD203B41FA5}">
                      <a16:colId xmlns:a16="http://schemas.microsoft.com/office/drawing/2014/main" val="20014"/>
                    </a:ext>
                  </a:extLst>
                </a:gridCol>
                <a:gridCol w="462450">
                  <a:extLst>
                    <a:ext uri="{9D8B030D-6E8A-4147-A177-3AD203B41FA5}">
                      <a16:colId xmlns:a16="http://schemas.microsoft.com/office/drawing/2014/main" val="20015"/>
                    </a:ext>
                  </a:extLst>
                </a:gridCol>
              </a:tblGrid>
              <a:tr h="518125">
                <a:tc>
                  <a:txBody>
                    <a:bodyPr/>
                    <a:lstStyle/>
                    <a:p>
                      <a:pPr marL="0" lvl="0" indent="0" algn="ctr" rtl="0">
                        <a:spcBef>
                          <a:spcPts val="0"/>
                        </a:spcBef>
                        <a:spcAft>
                          <a:spcPts val="0"/>
                        </a:spcAft>
                        <a:buClr>
                          <a:srgbClr val="000000"/>
                        </a:buClr>
                        <a:buSzPts val="1100"/>
                        <a:buFont typeface="Arial"/>
                        <a:buNone/>
                      </a:pPr>
                      <a:r>
                        <a:rPr lang="en" sz="2200">
                          <a:solidFill>
                            <a:schemeClr val="lt2"/>
                          </a:solidFill>
                          <a:latin typeface="Nova Flat"/>
                          <a:ea typeface="Nova Flat"/>
                          <a:cs typeface="Nova Flat"/>
                          <a:sym typeface="Nova Flat"/>
                        </a:rPr>
                        <a:t>Days</a:t>
                      </a:r>
                      <a:endParaRPr sz="1800">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000000"/>
                        </a:buClr>
                        <a:buSzPts val="1100"/>
                        <a:buFont typeface="Arial"/>
                        <a:buNone/>
                      </a:pPr>
                      <a:r>
                        <a:rPr lang="en">
                          <a:solidFill>
                            <a:schemeClr val="lt2"/>
                          </a:solidFill>
                          <a:latin typeface="Barlow"/>
                          <a:ea typeface="Barlow"/>
                          <a:cs typeface="Barlow"/>
                          <a:sym typeface="Barlow"/>
                        </a:rPr>
                        <a:t>01</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02</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03</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04</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05</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06</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07</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08</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09</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10</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11</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12</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13</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14</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15</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Clr>
                          <a:srgbClr val="000000"/>
                        </a:buClr>
                        <a:buSzPts val="1100"/>
                        <a:buFont typeface="Arial"/>
                        <a:buNone/>
                      </a:pPr>
                      <a:r>
                        <a:rPr lang="en" sz="1800">
                          <a:solidFill>
                            <a:schemeClr val="lt2"/>
                          </a:solidFill>
                          <a:latin typeface="Nova Flat"/>
                          <a:ea typeface="Nova Flat"/>
                          <a:cs typeface="Nova Flat"/>
                          <a:sym typeface="Nova Flat"/>
                        </a:rPr>
                        <a:t>Task 1</a:t>
                      </a:r>
                      <a:endParaRPr>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ctr" rtl="0">
                        <a:spcBef>
                          <a:spcPts val="0"/>
                        </a:spcBef>
                        <a:spcAft>
                          <a:spcPts val="0"/>
                        </a:spcAft>
                        <a:buClr>
                          <a:srgbClr val="000000"/>
                        </a:buClr>
                        <a:buSzPts val="1100"/>
                        <a:buFont typeface="Arial"/>
                        <a:buNone/>
                      </a:pPr>
                      <a:r>
                        <a:rPr lang="en" sz="1800">
                          <a:solidFill>
                            <a:schemeClr val="lt2"/>
                          </a:solidFill>
                          <a:latin typeface="Nova Flat"/>
                          <a:ea typeface="Nova Flat"/>
                          <a:cs typeface="Nova Flat"/>
                          <a:sym typeface="Nova Flat"/>
                        </a:rPr>
                        <a:t>Task 2</a:t>
                      </a:r>
                      <a:endParaRPr>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Clr>
                          <a:srgbClr val="000000"/>
                        </a:buClr>
                        <a:buSzPts val="1100"/>
                        <a:buFont typeface="Arial"/>
                        <a:buNone/>
                      </a:pPr>
                      <a:r>
                        <a:rPr lang="en" sz="2200">
                          <a:solidFill>
                            <a:schemeClr val="lt2"/>
                          </a:solidFill>
                          <a:latin typeface="Nova Flat"/>
                          <a:ea typeface="Nova Flat"/>
                          <a:cs typeface="Nova Flat"/>
                          <a:sym typeface="Nova Flat"/>
                        </a:rPr>
                        <a:t>Days</a:t>
                      </a:r>
                      <a:endParaRPr sz="1800">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000000"/>
                        </a:buClr>
                        <a:buSzPts val="1100"/>
                        <a:buFont typeface="Arial"/>
                        <a:buNone/>
                      </a:pPr>
                      <a:r>
                        <a:rPr lang="en">
                          <a:solidFill>
                            <a:schemeClr val="lt2"/>
                          </a:solidFill>
                          <a:latin typeface="Barlow"/>
                          <a:ea typeface="Barlow"/>
                          <a:cs typeface="Barlow"/>
                          <a:sym typeface="Barlow"/>
                        </a:rPr>
                        <a:t>16</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17</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18</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19</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20</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21</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22</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23</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24</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25</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26</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27</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28</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29</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30</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7175">
                <a:tc>
                  <a:txBody>
                    <a:bodyPr/>
                    <a:lstStyle/>
                    <a:p>
                      <a:pPr marL="0" lvl="0" indent="0" algn="ctr" rtl="0">
                        <a:spcBef>
                          <a:spcPts val="0"/>
                        </a:spcBef>
                        <a:spcAft>
                          <a:spcPts val="0"/>
                        </a:spcAft>
                        <a:buClr>
                          <a:srgbClr val="000000"/>
                        </a:buClr>
                        <a:buSzPts val="1100"/>
                        <a:buFont typeface="Arial"/>
                        <a:buNone/>
                      </a:pPr>
                      <a:r>
                        <a:rPr lang="en" sz="1800">
                          <a:solidFill>
                            <a:schemeClr val="lt2"/>
                          </a:solidFill>
                          <a:latin typeface="Nova Flat"/>
                          <a:ea typeface="Nova Flat"/>
                          <a:cs typeface="Nova Flat"/>
                          <a:sym typeface="Nova Flat"/>
                        </a:rPr>
                        <a:t>Task 1</a:t>
                      </a:r>
                      <a:endParaRPr sz="1800">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57175">
                <a:tc>
                  <a:txBody>
                    <a:bodyPr/>
                    <a:lstStyle/>
                    <a:p>
                      <a:pPr marL="0" lvl="0" indent="0" algn="ctr" rtl="0">
                        <a:spcBef>
                          <a:spcPts val="0"/>
                        </a:spcBef>
                        <a:spcAft>
                          <a:spcPts val="0"/>
                        </a:spcAft>
                        <a:buClr>
                          <a:srgbClr val="000000"/>
                        </a:buClr>
                        <a:buSzPts val="1100"/>
                        <a:buFont typeface="Arial"/>
                        <a:buNone/>
                      </a:pPr>
                      <a:r>
                        <a:rPr lang="en" sz="1800">
                          <a:solidFill>
                            <a:schemeClr val="lt2"/>
                          </a:solidFill>
                          <a:latin typeface="Nova Flat"/>
                          <a:ea typeface="Nova Flat"/>
                          <a:cs typeface="Nova Flat"/>
                          <a:sym typeface="Nova Flat"/>
                        </a:rPr>
                        <a:t>Task 2</a:t>
                      </a:r>
                      <a:endParaRPr sz="1800">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95" name="Google Shape;3295;p67"/>
          <p:cNvSpPr txBox="1"/>
          <p:nvPr/>
        </p:nvSpPr>
        <p:spPr>
          <a:xfrm>
            <a:off x="1007225" y="4282525"/>
            <a:ext cx="1747500" cy="2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Nova Flat"/>
                <a:ea typeface="Nova Flat"/>
                <a:cs typeface="Nova Flat"/>
                <a:sym typeface="Nova Flat"/>
              </a:rPr>
              <a:t>Available</a:t>
            </a:r>
            <a:endParaRPr sz="2400">
              <a:solidFill>
                <a:schemeClr val="dk1"/>
              </a:solidFill>
              <a:latin typeface="Nova Flat"/>
              <a:ea typeface="Nova Flat"/>
              <a:cs typeface="Nova Flat"/>
              <a:sym typeface="Nova Flat"/>
            </a:endParaRPr>
          </a:p>
        </p:txBody>
      </p:sp>
      <p:sp>
        <p:nvSpPr>
          <p:cNvPr id="3296" name="Google Shape;3296;p67"/>
          <p:cNvSpPr txBox="1"/>
          <p:nvPr/>
        </p:nvSpPr>
        <p:spPr>
          <a:xfrm>
            <a:off x="3357025" y="4282525"/>
            <a:ext cx="2566500" cy="2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Nova Flat"/>
                <a:ea typeface="Nova Flat"/>
                <a:cs typeface="Nova Flat"/>
                <a:sym typeface="Nova Flat"/>
              </a:rPr>
              <a:t>No available</a:t>
            </a:r>
            <a:endParaRPr sz="2400">
              <a:solidFill>
                <a:schemeClr val="dk1"/>
              </a:solidFill>
              <a:latin typeface="Nova Flat"/>
              <a:ea typeface="Nova Flat"/>
              <a:cs typeface="Nova Flat"/>
              <a:sym typeface="Nova Flat"/>
            </a:endParaRPr>
          </a:p>
        </p:txBody>
      </p:sp>
      <p:sp>
        <p:nvSpPr>
          <p:cNvPr id="3297" name="Google Shape;3297;p67"/>
          <p:cNvSpPr/>
          <p:nvPr/>
        </p:nvSpPr>
        <p:spPr>
          <a:xfrm>
            <a:off x="3038200" y="4258975"/>
            <a:ext cx="341100" cy="341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666125" y="4258975"/>
            <a:ext cx="341100" cy="341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67"/>
          <p:cNvGrpSpPr/>
          <p:nvPr/>
        </p:nvGrpSpPr>
        <p:grpSpPr>
          <a:xfrm>
            <a:off x="7299150" y="4255275"/>
            <a:ext cx="1206211" cy="336300"/>
            <a:chOff x="7299150" y="4255275"/>
            <a:chExt cx="1206211" cy="336300"/>
          </a:xfrm>
        </p:grpSpPr>
        <p:sp>
          <p:nvSpPr>
            <p:cNvPr id="3300" name="Google Shape;3300;p67"/>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2" name="Google Shape;3322;p68"/>
          <p:cNvSpPr txBox="1">
            <a:spLocks noGrp="1"/>
          </p:cNvSpPr>
          <p:nvPr>
            <p:ph type="title" idx="4"/>
          </p:nvPr>
        </p:nvSpPr>
        <p:spPr>
          <a:xfrm>
            <a:off x="2427300" y="770325"/>
            <a:ext cx="4289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154,514</a:t>
            </a:r>
            <a:endParaRPr/>
          </a:p>
        </p:txBody>
      </p:sp>
      <p:sp>
        <p:nvSpPr>
          <p:cNvPr id="3323" name="Google Shape;3323;p68"/>
          <p:cNvSpPr txBox="1">
            <a:spLocks noGrp="1"/>
          </p:cNvSpPr>
          <p:nvPr>
            <p:ph type="title"/>
          </p:nvPr>
        </p:nvSpPr>
        <p:spPr>
          <a:xfrm>
            <a:off x="2427300" y="2067000"/>
            <a:ext cx="4289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365,415</a:t>
            </a:r>
            <a:endParaRPr/>
          </a:p>
        </p:txBody>
      </p:sp>
      <p:sp>
        <p:nvSpPr>
          <p:cNvPr id="3324" name="Google Shape;3324;p68"/>
          <p:cNvSpPr txBox="1">
            <a:spLocks noGrp="1"/>
          </p:cNvSpPr>
          <p:nvPr>
            <p:ph type="subTitle" idx="1"/>
          </p:nvPr>
        </p:nvSpPr>
        <p:spPr>
          <a:xfrm>
            <a:off x="2427300" y="2775000"/>
            <a:ext cx="42894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325" name="Google Shape;3325;p68"/>
          <p:cNvSpPr txBox="1">
            <a:spLocks noGrp="1"/>
          </p:cNvSpPr>
          <p:nvPr>
            <p:ph type="title" idx="2"/>
          </p:nvPr>
        </p:nvSpPr>
        <p:spPr>
          <a:xfrm>
            <a:off x="2427300" y="3363675"/>
            <a:ext cx="4289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625,565</a:t>
            </a:r>
            <a:endParaRPr/>
          </a:p>
        </p:txBody>
      </p:sp>
      <p:sp>
        <p:nvSpPr>
          <p:cNvPr id="3326" name="Google Shape;3326;p68"/>
          <p:cNvSpPr txBox="1">
            <a:spLocks noGrp="1"/>
          </p:cNvSpPr>
          <p:nvPr>
            <p:ph type="subTitle" idx="3"/>
          </p:nvPr>
        </p:nvSpPr>
        <p:spPr>
          <a:xfrm>
            <a:off x="2427300" y="4071675"/>
            <a:ext cx="42894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3327" name="Google Shape;3327;p68"/>
          <p:cNvSpPr txBox="1">
            <a:spLocks noGrp="1"/>
          </p:cNvSpPr>
          <p:nvPr>
            <p:ph type="subTitle" idx="5"/>
          </p:nvPr>
        </p:nvSpPr>
        <p:spPr>
          <a:xfrm>
            <a:off x="2427300" y="1478325"/>
            <a:ext cx="42894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3328" name="Google Shape;3328;p68"/>
          <p:cNvSpPr/>
          <p:nvPr/>
        </p:nvSpPr>
        <p:spPr>
          <a:xfrm>
            <a:off x="7671538" y="39786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8"/>
          <p:cNvSpPr/>
          <p:nvPr/>
        </p:nvSpPr>
        <p:spPr>
          <a:xfrm>
            <a:off x="5543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68"/>
          <p:cNvGrpSpPr/>
          <p:nvPr/>
        </p:nvGrpSpPr>
        <p:grpSpPr>
          <a:xfrm>
            <a:off x="1055074" y="1831660"/>
            <a:ext cx="1374148" cy="1367369"/>
            <a:chOff x="7498900" y="3716375"/>
            <a:chExt cx="532100" cy="529475"/>
          </a:xfrm>
        </p:grpSpPr>
        <p:sp>
          <p:nvSpPr>
            <p:cNvPr id="3331" name="Google Shape;3331;p68"/>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8"/>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8"/>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7" name="Google Shape;3337;p68"/>
          <p:cNvGrpSpPr/>
          <p:nvPr/>
        </p:nvGrpSpPr>
        <p:grpSpPr>
          <a:xfrm>
            <a:off x="7316700" y="534000"/>
            <a:ext cx="1206211" cy="336300"/>
            <a:chOff x="7316700" y="1416375"/>
            <a:chExt cx="1206211" cy="336300"/>
          </a:xfrm>
        </p:grpSpPr>
        <p:sp>
          <p:nvSpPr>
            <p:cNvPr id="3338" name="Google Shape;3338;p68"/>
            <p:cNvSpPr/>
            <p:nvPr/>
          </p:nvSpPr>
          <p:spPr>
            <a:xfrm rot="10800000" flipH="1">
              <a:off x="8455121"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8"/>
            <p:cNvSpPr/>
            <p:nvPr/>
          </p:nvSpPr>
          <p:spPr>
            <a:xfrm rot="10800000" flipH="1">
              <a:off x="8328630" y="14171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8"/>
            <p:cNvSpPr/>
            <p:nvPr/>
          </p:nvSpPr>
          <p:spPr>
            <a:xfrm rot="10800000" flipH="1">
              <a:off x="8202139"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8"/>
            <p:cNvSpPr/>
            <p:nvPr/>
          </p:nvSpPr>
          <p:spPr>
            <a:xfrm rot="10800000" flipH="1">
              <a:off x="8075647"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8"/>
            <p:cNvSpPr/>
            <p:nvPr/>
          </p:nvSpPr>
          <p:spPr>
            <a:xfrm rot="10800000" flipH="1">
              <a:off x="7949156"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8"/>
            <p:cNvSpPr/>
            <p:nvPr/>
          </p:nvSpPr>
          <p:spPr>
            <a:xfrm rot="10800000" flipH="1">
              <a:off x="7822665" y="14171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8"/>
            <p:cNvSpPr/>
            <p:nvPr/>
          </p:nvSpPr>
          <p:spPr>
            <a:xfrm rot="10800000" flipH="1">
              <a:off x="7696174" y="14171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8"/>
            <p:cNvSpPr/>
            <p:nvPr/>
          </p:nvSpPr>
          <p:spPr>
            <a:xfrm rot="10800000" flipH="1">
              <a:off x="7569682"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8"/>
            <p:cNvSpPr/>
            <p:nvPr/>
          </p:nvSpPr>
          <p:spPr>
            <a:xfrm rot="10800000" flipH="1">
              <a:off x="7443191"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8"/>
            <p:cNvSpPr/>
            <p:nvPr/>
          </p:nvSpPr>
          <p:spPr>
            <a:xfrm rot="10800000" flipH="1">
              <a:off x="7316700"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8"/>
            <p:cNvSpPr/>
            <p:nvPr/>
          </p:nvSpPr>
          <p:spPr>
            <a:xfrm rot="10800000" flipH="1">
              <a:off x="7569682" y="15502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8"/>
            <p:cNvSpPr/>
            <p:nvPr/>
          </p:nvSpPr>
          <p:spPr>
            <a:xfrm rot="10800000" flipH="1">
              <a:off x="7443191" y="15502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8"/>
            <p:cNvSpPr/>
            <p:nvPr/>
          </p:nvSpPr>
          <p:spPr>
            <a:xfrm rot="10800000" flipH="1">
              <a:off x="7316700" y="15502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8"/>
            <p:cNvSpPr/>
            <p:nvPr/>
          </p:nvSpPr>
          <p:spPr>
            <a:xfrm rot="10800000" flipH="1">
              <a:off x="7822665" y="16848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8"/>
            <p:cNvSpPr/>
            <p:nvPr/>
          </p:nvSpPr>
          <p:spPr>
            <a:xfrm rot="10800000" flipH="1">
              <a:off x="7696174" y="16848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8"/>
            <p:cNvSpPr/>
            <p:nvPr/>
          </p:nvSpPr>
          <p:spPr>
            <a:xfrm rot="10800000" flipH="1">
              <a:off x="7569682" y="16848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8"/>
            <p:cNvSpPr/>
            <p:nvPr/>
          </p:nvSpPr>
          <p:spPr>
            <a:xfrm rot="10800000" flipH="1">
              <a:off x="7443191" y="16840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8"/>
            <p:cNvSpPr/>
            <p:nvPr/>
          </p:nvSpPr>
          <p:spPr>
            <a:xfrm rot="10800000" flipH="1">
              <a:off x="7316700" y="16840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9"/>
        <p:cNvGrpSpPr/>
        <p:nvPr/>
      </p:nvGrpSpPr>
      <p:grpSpPr>
        <a:xfrm>
          <a:off x="0" y="0"/>
          <a:ext cx="0" cy="0"/>
          <a:chOff x="0" y="0"/>
          <a:chExt cx="0" cy="0"/>
        </a:xfrm>
      </p:grpSpPr>
      <p:grpSp>
        <p:nvGrpSpPr>
          <p:cNvPr id="3360" name="Google Shape;3360;p69"/>
          <p:cNvGrpSpPr/>
          <p:nvPr/>
        </p:nvGrpSpPr>
        <p:grpSpPr>
          <a:xfrm>
            <a:off x="7132078" y="219779"/>
            <a:ext cx="1735120" cy="1735120"/>
            <a:chOff x="-1169424" y="1435713"/>
            <a:chExt cx="1019100" cy="1019100"/>
          </a:xfrm>
        </p:grpSpPr>
        <p:grpSp>
          <p:nvGrpSpPr>
            <p:cNvPr id="3361" name="Google Shape;3361;p69"/>
            <p:cNvGrpSpPr/>
            <p:nvPr/>
          </p:nvGrpSpPr>
          <p:grpSpPr>
            <a:xfrm>
              <a:off x="-1092956" y="1494839"/>
              <a:ext cx="896401" cy="900845"/>
              <a:chOff x="-1092956" y="1494839"/>
              <a:chExt cx="896401" cy="900845"/>
            </a:xfrm>
          </p:grpSpPr>
          <p:sp>
            <p:nvSpPr>
              <p:cNvPr id="3362" name="Google Shape;3362;p69"/>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6" name="Google Shape;3366;p69"/>
            <p:cNvSpPr/>
            <p:nvPr/>
          </p:nvSpPr>
          <p:spPr>
            <a:xfrm>
              <a:off x="-1169424" y="1435713"/>
              <a:ext cx="1019100" cy="101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7" name="Google Shape;3367;p69"/>
          <p:cNvSpPr txBox="1">
            <a:spLocks noGrp="1"/>
          </p:cNvSpPr>
          <p:nvPr>
            <p:ph type="title"/>
          </p:nvPr>
        </p:nvSpPr>
        <p:spPr>
          <a:xfrm>
            <a:off x="803750" y="1512400"/>
            <a:ext cx="25884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mockup</a:t>
            </a:r>
            <a:endParaRPr/>
          </a:p>
        </p:txBody>
      </p:sp>
      <p:sp>
        <p:nvSpPr>
          <p:cNvPr id="3368" name="Google Shape;3368;p69"/>
          <p:cNvSpPr txBox="1">
            <a:spLocks noGrp="1"/>
          </p:cNvSpPr>
          <p:nvPr>
            <p:ph type="subTitle" idx="1"/>
          </p:nvPr>
        </p:nvSpPr>
        <p:spPr>
          <a:xfrm>
            <a:off x="803750" y="2569225"/>
            <a:ext cx="29733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3369" name="Google Shape;3369;p69"/>
          <p:cNvGrpSpPr/>
          <p:nvPr/>
        </p:nvGrpSpPr>
        <p:grpSpPr>
          <a:xfrm>
            <a:off x="4888050" y="1188725"/>
            <a:ext cx="3340500" cy="2766041"/>
            <a:chOff x="4888050" y="1188725"/>
            <a:chExt cx="3340500" cy="2766041"/>
          </a:xfrm>
        </p:grpSpPr>
        <p:sp>
          <p:nvSpPr>
            <p:cNvPr id="3370" name="Google Shape;3370;p69"/>
            <p:cNvSpPr/>
            <p:nvPr/>
          </p:nvSpPr>
          <p:spPr>
            <a:xfrm>
              <a:off x="6059720" y="3438970"/>
              <a:ext cx="988290" cy="432972"/>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5946781" y="3871932"/>
              <a:ext cx="1213235" cy="82834"/>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4888050" y="1188725"/>
              <a:ext cx="3340500" cy="22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73" name="Google Shape;3373;p69"/>
          <p:cNvPicPr preferRelativeResize="0"/>
          <p:nvPr/>
        </p:nvPicPr>
        <p:blipFill rotWithShape="1">
          <a:blip r:embed="rId3">
            <a:alphaModFix/>
          </a:blip>
          <a:srcRect l="3174" r="3174"/>
          <a:stretch/>
        </p:blipFill>
        <p:spPr>
          <a:xfrm>
            <a:off x="5010900" y="1314550"/>
            <a:ext cx="3085200" cy="1853100"/>
          </a:xfrm>
          <a:prstGeom prst="rect">
            <a:avLst/>
          </a:prstGeom>
          <a:noFill/>
          <a:ln>
            <a:noFill/>
          </a:ln>
        </p:spPr>
      </p:pic>
      <p:grpSp>
        <p:nvGrpSpPr>
          <p:cNvPr id="3374" name="Google Shape;3374;p69"/>
          <p:cNvGrpSpPr/>
          <p:nvPr/>
        </p:nvGrpSpPr>
        <p:grpSpPr>
          <a:xfrm>
            <a:off x="4483541" y="3167655"/>
            <a:ext cx="691341" cy="690640"/>
            <a:chOff x="4079851" y="151677"/>
            <a:chExt cx="1014291" cy="1013263"/>
          </a:xfrm>
        </p:grpSpPr>
        <p:sp>
          <p:nvSpPr>
            <p:cNvPr id="3375" name="Google Shape;3375;p6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1"/>
        <p:cNvGrpSpPr/>
        <p:nvPr/>
      </p:nvGrpSpPr>
      <p:grpSpPr>
        <a:xfrm>
          <a:off x="0" y="0"/>
          <a:ext cx="0" cy="0"/>
          <a:chOff x="0" y="0"/>
          <a:chExt cx="0" cy="0"/>
        </a:xfrm>
      </p:grpSpPr>
      <p:sp>
        <p:nvSpPr>
          <p:cNvPr id="3382" name="Google Shape;3382;p70"/>
          <p:cNvSpPr txBox="1">
            <a:spLocks noGrp="1"/>
          </p:cNvSpPr>
          <p:nvPr>
            <p:ph type="title"/>
          </p:nvPr>
        </p:nvSpPr>
        <p:spPr>
          <a:xfrm flipH="1">
            <a:off x="4986300" y="1906263"/>
            <a:ext cx="3396600" cy="52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3383" name="Google Shape;3383;p70"/>
          <p:cNvSpPr txBox="1">
            <a:spLocks noGrp="1"/>
          </p:cNvSpPr>
          <p:nvPr>
            <p:ph type="subTitle" idx="1"/>
          </p:nvPr>
        </p:nvSpPr>
        <p:spPr>
          <a:xfrm flipH="1">
            <a:off x="5328900" y="2555650"/>
            <a:ext cx="3054000" cy="98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3384" name="Google Shape;3384;p70"/>
          <p:cNvGrpSpPr/>
          <p:nvPr/>
        </p:nvGrpSpPr>
        <p:grpSpPr>
          <a:xfrm rot="-5400000">
            <a:off x="1605176" y="1091805"/>
            <a:ext cx="2018734" cy="3032194"/>
            <a:chOff x="1605176" y="1091805"/>
            <a:chExt cx="2018734" cy="3032194"/>
          </a:xfrm>
        </p:grpSpPr>
        <p:sp>
          <p:nvSpPr>
            <p:cNvPr id="3385" name="Google Shape;3385;p70"/>
            <p:cNvSpPr/>
            <p:nvPr/>
          </p:nvSpPr>
          <p:spPr>
            <a:xfrm>
              <a:off x="3589257" y="1491478"/>
              <a:ext cx="34653" cy="95280"/>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3589257" y="1627780"/>
              <a:ext cx="34653" cy="94819"/>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0"/>
            <p:cNvSpPr/>
            <p:nvPr/>
          </p:nvSpPr>
          <p:spPr>
            <a:xfrm>
              <a:off x="1605176" y="1091805"/>
              <a:ext cx="2001173" cy="3032194"/>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0"/>
            <p:cNvSpPr/>
            <p:nvPr/>
          </p:nvSpPr>
          <p:spPr>
            <a:xfrm>
              <a:off x="2530356" y="3880450"/>
              <a:ext cx="150812" cy="155408"/>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9" name="Google Shape;3389;p70"/>
          <p:cNvPicPr preferRelativeResize="0"/>
          <p:nvPr/>
        </p:nvPicPr>
        <p:blipFill rotWithShape="1">
          <a:blip r:embed="rId3">
            <a:alphaModFix/>
          </a:blip>
          <a:srcRect l="9729" r="9729"/>
          <a:stretch/>
        </p:blipFill>
        <p:spPr>
          <a:xfrm>
            <a:off x="1231300" y="1715750"/>
            <a:ext cx="2554500" cy="1784100"/>
          </a:xfrm>
          <a:prstGeom prst="rect">
            <a:avLst/>
          </a:prstGeom>
          <a:noFill/>
          <a:ln>
            <a:noFill/>
          </a:ln>
        </p:spPr>
      </p:pic>
      <p:grpSp>
        <p:nvGrpSpPr>
          <p:cNvPr id="3390" name="Google Shape;3390;p70"/>
          <p:cNvGrpSpPr/>
          <p:nvPr/>
        </p:nvGrpSpPr>
        <p:grpSpPr>
          <a:xfrm>
            <a:off x="736966" y="1188005"/>
            <a:ext cx="691341" cy="690640"/>
            <a:chOff x="4079851" y="151677"/>
            <a:chExt cx="1014291" cy="1013263"/>
          </a:xfrm>
        </p:grpSpPr>
        <p:sp>
          <p:nvSpPr>
            <p:cNvPr id="3391" name="Google Shape;3391;p70"/>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0"/>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0"/>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4" name="Google Shape;3394;p70"/>
          <p:cNvGrpSpPr/>
          <p:nvPr/>
        </p:nvGrpSpPr>
        <p:grpSpPr>
          <a:xfrm>
            <a:off x="7299150" y="4255275"/>
            <a:ext cx="1206211" cy="336300"/>
            <a:chOff x="7299150" y="4255275"/>
            <a:chExt cx="1206211" cy="336300"/>
          </a:xfrm>
        </p:grpSpPr>
        <p:sp>
          <p:nvSpPr>
            <p:cNvPr id="3395" name="Google Shape;3395;p70"/>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0"/>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0"/>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0"/>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0"/>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0"/>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0"/>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0"/>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0"/>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0"/>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0"/>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0"/>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0"/>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0"/>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0"/>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0"/>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0"/>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0"/>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3" name="Google Shape;3413;p70"/>
          <p:cNvSpPr/>
          <p:nvPr/>
        </p:nvSpPr>
        <p:spPr>
          <a:xfrm>
            <a:off x="976613" y="277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4" name="Google Shape;3414;p70"/>
          <p:cNvGrpSpPr/>
          <p:nvPr/>
        </p:nvGrpSpPr>
        <p:grpSpPr>
          <a:xfrm>
            <a:off x="3457200" y="3344325"/>
            <a:ext cx="1188000" cy="1188000"/>
            <a:chOff x="2791650" y="3382950"/>
            <a:chExt cx="1188000" cy="1188000"/>
          </a:xfrm>
        </p:grpSpPr>
        <p:grpSp>
          <p:nvGrpSpPr>
            <p:cNvPr id="3415" name="Google Shape;3415;p70"/>
            <p:cNvGrpSpPr/>
            <p:nvPr/>
          </p:nvGrpSpPr>
          <p:grpSpPr>
            <a:xfrm>
              <a:off x="2842079" y="3455411"/>
              <a:ext cx="1087233" cy="1081876"/>
              <a:chOff x="3170379" y="3216836"/>
              <a:chExt cx="1087233" cy="1081876"/>
            </a:xfrm>
          </p:grpSpPr>
          <p:sp>
            <p:nvSpPr>
              <p:cNvPr id="3416" name="Google Shape;3416;p70"/>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0"/>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0"/>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0"/>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0"/>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0"/>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70"/>
            <p:cNvSpPr/>
            <p:nvPr/>
          </p:nvSpPr>
          <p:spPr>
            <a:xfrm>
              <a:off x="2791650"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71"/>
          <p:cNvSpPr txBox="1">
            <a:spLocks noGrp="1"/>
          </p:cNvSpPr>
          <p:nvPr>
            <p:ph type="title"/>
          </p:nvPr>
        </p:nvSpPr>
        <p:spPr>
          <a:xfrm>
            <a:off x="803750" y="1512400"/>
            <a:ext cx="25884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Phone mockup</a:t>
            </a:r>
            <a:endParaRPr/>
          </a:p>
        </p:txBody>
      </p:sp>
      <p:sp>
        <p:nvSpPr>
          <p:cNvPr id="3428" name="Google Shape;3428;p71"/>
          <p:cNvSpPr txBox="1">
            <a:spLocks noGrp="1"/>
          </p:cNvSpPr>
          <p:nvPr>
            <p:ph type="subTitle" idx="1"/>
          </p:nvPr>
        </p:nvSpPr>
        <p:spPr>
          <a:xfrm>
            <a:off x="803750" y="2569225"/>
            <a:ext cx="29733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3429" name="Google Shape;3429;p71"/>
          <p:cNvGrpSpPr/>
          <p:nvPr/>
        </p:nvGrpSpPr>
        <p:grpSpPr>
          <a:xfrm>
            <a:off x="5486238" y="985800"/>
            <a:ext cx="1885468" cy="3234267"/>
            <a:chOff x="5486238" y="985800"/>
            <a:chExt cx="1885468" cy="3234267"/>
          </a:xfrm>
        </p:grpSpPr>
        <p:sp>
          <p:nvSpPr>
            <p:cNvPr id="3430" name="Google Shape;3430;p71"/>
            <p:cNvSpPr/>
            <p:nvPr/>
          </p:nvSpPr>
          <p:spPr>
            <a:xfrm>
              <a:off x="5486238" y="985800"/>
              <a:ext cx="1885468" cy="3234267"/>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6652587" y="1097264"/>
              <a:ext cx="78938" cy="79629"/>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1"/>
            <p:cNvSpPr/>
            <p:nvPr/>
          </p:nvSpPr>
          <p:spPr>
            <a:xfrm>
              <a:off x="6126403" y="1097264"/>
              <a:ext cx="464807" cy="79629"/>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33" name="Google Shape;3433;p71"/>
          <p:cNvPicPr preferRelativeResize="0"/>
          <p:nvPr/>
        </p:nvPicPr>
        <p:blipFill rotWithShape="1">
          <a:blip r:embed="rId3">
            <a:alphaModFix/>
          </a:blip>
          <a:srcRect l="9608" r="53005"/>
          <a:stretch/>
        </p:blipFill>
        <p:spPr>
          <a:xfrm>
            <a:off x="5505575" y="1287050"/>
            <a:ext cx="1846800" cy="2778600"/>
          </a:xfrm>
          <a:prstGeom prst="rect">
            <a:avLst/>
          </a:prstGeom>
          <a:noFill/>
          <a:ln>
            <a:noFill/>
          </a:ln>
        </p:spPr>
      </p:pic>
      <p:sp>
        <p:nvSpPr>
          <p:cNvPr id="3434" name="Google Shape;3434;p71"/>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71"/>
          <p:cNvGrpSpPr/>
          <p:nvPr/>
        </p:nvGrpSpPr>
        <p:grpSpPr>
          <a:xfrm>
            <a:off x="7009975" y="3523835"/>
            <a:ext cx="1352234" cy="1345574"/>
            <a:chOff x="4330691" y="2573448"/>
            <a:chExt cx="1714945" cy="1706498"/>
          </a:xfrm>
        </p:grpSpPr>
        <p:sp>
          <p:nvSpPr>
            <p:cNvPr id="3436" name="Google Shape;3436;p71"/>
            <p:cNvSpPr/>
            <p:nvPr/>
          </p:nvSpPr>
          <p:spPr>
            <a:xfrm rot="10800000">
              <a:off x="4367098" y="2573448"/>
              <a:ext cx="1678538" cy="170649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rot="10800000">
              <a:off x="4475312" y="2708413"/>
              <a:ext cx="1398943" cy="14001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1"/>
            <p:cNvSpPr/>
            <p:nvPr/>
          </p:nvSpPr>
          <p:spPr>
            <a:xfrm rot="10800000">
              <a:off x="4687951" y="2919844"/>
              <a:ext cx="1092758" cy="1013714"/>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1"/>
            <p:cNvSpPr/>
            <p:nvPr/>
          </p:nvSpPr>
          <p:spPr>
            <a:xfrm rot="10800000">
              <a:off x="5457359" y="2629368"/>
              <a:ext cx="560319" cy="1558240"/>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rot="10800000">
              <a:off x="4330691" y="2629377"/>
              <a:ext cx="560319" cy="780369"/>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rot="10800000">
              <a:off x="4764578" y="2966015"/>
              <a:ext cx="959004" cy="853289"/>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Definição</a:t>
            </a:r>
            <a:endParaRPr dirty="0"/>
          </a:p>
        </p:txBody>
      </p:sp>
      <p:sp>
        <p:nvSpPr>
          <p:cNvPr id="829" name="Google Shape;829;p40"/>
          <p:cNvSpPr txBox="1">
            <a:spLocks noGrp="1"/>
          </p:cNvSpPr>
          <p:nvPr>
            <p:ph type="body" idx="1"/>
          </p:nvPr>
        </p:nvSpPr>
        <p:spPr>
          <a:xfrm>
            <a:off x="621100" y="1152475"/>
            <a:ext cx="2880089"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Árvore Geradora Mínima: é uma árvore geradora que tem o menor peso possível, sendo o peso definido como a soma dos pesos das arestas da árvore. </a:t>
            </a: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1CE6BDF-48DA-83F2-0FBC-0996C8DB6438}"/>
              </a:ext>
            </a:extLst>
          </p:cNvPr>
          <p:cNvPicPr>
            <a:picLocks noChangeAspect="1"/>
          </p:cNvPicPr>
          <p:nvPr/>
        </p:nvPicPr>
        <p:blipFill>
          <a:blip r:embed="rId3"/>
          <a:stretch>
            <a:fillRect/>
          </a:stretch>
        </p:blipFill>
        <p:spPr>
          <a:xfrm>
            <a:off x="4554398" y="105756"/>
            <a:ext cx="3455458" cy="2321610"/>
          </a:xfrm>
          <a:prstGeom prst="rect">
            <a:avLst/>
          </a:prstGeom>
        </p:spPr>
      </p:pic>
      <p:pic>
        <p:nvPicPr>
          <p:cNvPr id="4" name="Picture 3">
            <a:extLst>
              <a:ext uri="{FF2B5EF4-FFF2-40B4-BE49-F238E27FC236}">
                <a16:creationId xmlns:a16="http://schemas.microsoft.com/office/drawing/2014/main" id="{2B9FBF9D-D516-F765-F318-3131DBCC723A}"/>
              </a:ext>
            </a:extLst>
          </p:cNvPr>
          <p:cNvPicPr>
            <a:picLocks noChangeAspect="1"/>
          </p:cNvPicPr>
          <p:nvPr/>
        </p:nvPicPr>
        <p:blipFill>
          <a:blip r:embed="rId4"/>
          <a:stretch>
            <a:fillRect/>
          </a:stretch>
        </p:blipFill>
        <p:spPr>
          <a:xfrm>
            <a:off x="4571950" y="2603164"/>
            <a:ext cx="3427446" cy="2447010"/>
          </a:xfrm>
          <a:prstGeom prst="rect">
            <a:avLst/>
          </a:prstGeom>
        </p:spPr>
      </p:pic>
    </p:spTree>
    <p:extLst>
      <p:ext uri="{BB962C8B-B14F-4D97-AF65-F5344CB8AC3E}">
        <p14:creationId xmlns:p14="http://schemas.microsoft.com/office/powerpoint/2010/main" val="2850549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sp>
        <p:nvSpPr>
          <p:cNvPr id="3446" name="Google Shape;3446;p72"/>
          <p:cNvSpPr txBox="1">
            <a:spLocks noGrp="1"/>
          </p:cNvSpPr>
          <p:nvPr>
            <p:ph type="subTitle" idx="1"/>
          </p:nvPr>
        </p:nvSpPr>
        <p:spPr>
          <a:xfrm>
            <a:off x="930100" y="1316550"/>
            <a:ext cx="3884400" cy="3292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1000"/>
              </a:spcAft>
              <a:buSzPts val="1600"/>
              <a:buChar char="●"/>
            </a:pPr>
            <a:r>
              <a:rPr lang="en"/>
              <a:t>Write your found references here</a:t>
            </a:r>
            <a:endParaRPr/>
          </a:p>
        </p:txBody>
      </p:sp>
      <p:sp>
        <p:nvSpPr>
          <p:cNvPr id="3447" name="Google Shape;3447;p7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3448" name="Google Shape;3448;p72"/>
          <p:cNvSpPr/>
          <p:nvPr/>
        </p:nvSpPr>
        <p:spPr>
          <a:xfrm>
            <a:off x="5235913" y="20522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9" name="Google Shape;3449;p72"/>
          <p:cNvGrpSpPr/>
          <p:nvPr/>
        </p:nvGrpSpPr>
        <p:grpSpPr>
          <a:xfrm>
            <a:off x="5895675" y="1201913"/>
            <a:ext cx="1019100" cy="1019100"/>
            <a:chOff x="3127575" y="-143300"/>
            <a:chExt cx="1019100" cy="1019100"/>
          </a:xfrm>
        </p:grpSpPr>
        <p:sp>
          <p:nvSpPr>
            <p:cNvPr id="3450" name="Google Shape;3450;p72"/>
            <p:cNvSpPr/>
            <p:nvPr/>
          </p:nvSpPr>
          <p:spPr>
            <a:xfrm>
              <a:off x="3127575" y="-143300"/>
              <a:ext cx="1019100" cy="101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1" name="Google Shape;3451;p72"/>
            <p:cNvGrpSpPr/>
            <p:nvPr/>
          </p:nvGrpSpPr>
          <p:grpSpPr>
            <a:xfrm>
              <a:off x="3186597" y="-81989"/>
              <a:ext cx="900845" cy="896401"/>
              <a:chOff x="7498900" y="3716375"/>
              <a:chExt cx="532100" cy="529475"/>
            </a:xfrm>
          </p:grpSpPr>
          <p:sp>
            <p:nvSpPr>
              <p:cNvPr id="3452" name="Google Shape;3452;p72"/>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2"/>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2"/>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2"/>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2"/>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2"/>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72"/>
          <p:cNvGrpSpPr/>
          <p:nvPr/>
        </p:nvGrpSpPr>
        <p:grpSpPr>
          <a:xfrm>
            <a:off x="6419892" y="2405210"/>
            <a:ext cx="2132467" cy="2132569"/>
            <a:chOff x="-1154300" y="1435713"/>
            <a:chExt cx="1019100" cy="1019100"/>
          </a:xfrm>
        </p:grpSpPr>
        <p:grpSp>
          <p:nvGrpSpPr>
            <p:cNvPr id="3459" name="Google Shape;3459;p72"/>
            <p:cNvGrpSpPr/>
            <p:nvPr/>
          </p:nvGrpSpPr>
          <p:grpSpPr>
            <a:xfrm>
              <a:off x="-1092956" y="1494839"/>
              <a:ext cx="896401" cy="900845"/>
              <a:chOff x="-1092956" y="1494839"/>
              <a:chExt cx="896401" cy="900845"/>
            </a:xfrm>
          </p:grpSpPr>
          <p:sp>
            <p:nvSpPr>
              <p:cNvPr id="3460" name="Google Shape;3460;p7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4" name="Google Shape;3464;p7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8"/>
        <p:cNvGrpSpPr/>
        <p:nvPr/>
      </p:nvGrpSpPr>
      <p:grpSpPr>
        <a:xfrm>
          <a:off x="0" y="0"/>
          <a:ext cx="0" cy="0"/>
          <a:chOff x="0" y="0"/>
          <a:chExt cx="0" cy="0"/>
        </a:xfrm>
      </p:grpSpPr>
      <p:sp>
        <p:nvSpPr>
          <p:cNvPr id="3469" name="Google Shape;3469;p73"/>
          <p:cNvSpPr txBox="1">
            <a:spLocks noGrp="1"/>
          </p:cNvSpPr>
          <p:nvPr>
            <p:ph type="subTitle" idx="2"/>
          </p:nvPr>
        </p:nvSpPr>
        <p:spPr>
          <a:xfrm>
            <a:off x="1645375" y="4079850"/>
            <a:ext cx="25971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3470" name="Google Shape;3470;p7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3471" name="Google Shape;3471;p73"/>
          <p:cNvSpPr txBox="1">
            <a:spLocks noGrp="1"/>
          </p:cNvSpPr>
          <p:nvPr>
            <p:ph type="subTitle" idx="1"/>
          </p:nvPr>
        </p:nvSpPr>
        <p:spPr>
          <a:xfrm>
            <a:off x="1824725" y="37228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3472" name="Google Shape;3472;p73"/>
          <p:cNvSpPr txBox="1">
            <a:spLocks noGrp="1"/>
          </p:cNvSpPr>
          <p:nvPr>
            <p:ph type="subTitle" idx="3"/>
          </p:nvPr>
        </p:nvSpPr>
        <p:spPr>
          <a:xfrm>
            <a:off x="5080875" y="37228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3473" name="Google Shape;3473;p73"/>
          <p:cNvSpPr txBox="1">
            <a:spLocks noGrp="1"/>
          </p:cNvSpPr>
          <p:nvPr>
            <p:ph type="subTitle" idx="4"/>
          </p:nvPr>
        </p:nvSpPr>
        <p:spPr>
          <a:xfrm>
            <a:off x="4901525" y="4079850"/>
            <a:ext cx="25971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3474" name="Google Shape;3474;p73"/>
          <p:cNvSpPr/>
          <p:nvPr/>
        </p:nvSpPr>
        <p:spPr>
          <a:xfrm>
            <a:off x="1785858" y="1212269"/>
            <a:ext cx="2316040" cy="2316040"/>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5" name="Google Shape;3475;p73"/>
          <p:cNvPicPr preferRelativeResize="0"/>
          <p:nvPr/>
        </p:nvPicPr>
        <p:blipFill rotWithShape="1">
          <a:blip r:embed="rId3">
            <a:alphaModFix/>
          </a:blip>
          <a:srcRect l="8126" r="25206"/>
          <a:stretch/>
        </p:blipFill>
        <p:spPr>
          <a:xfrm>
            <a:off x="1857336" y="1283696"/>
            <a:ext cx="2173200" cy="2173200"/>
          </a:xfrm>
          <a:prstGeom prst="ellipse">
            <a:avLst/>
          </a:prstGeom>
          <a:noFill/>
          <a:ln>
            <a:noFill/>
          </a:ln>
        </p:spPr>
      </p:pic>
      <p:sp>
        <p:nvSpPr>
          <p:cNvPr id="3476" name="Google Shape;3476;p73"/>
          <p:cNvSpPr/>
          <p:nvPr/>
        </p:nvSpPr>
        <p:spPr>
          <a:xfrm>
            <a:off x="5042008" y="1212269"/>
            <a:ext cx="2316040" cy="2316040"/>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7" name="Google Shape;3477;p73"/>
          <p:cNvPicPr preferRelativeResize="0"/>
          <p:nvPr/>
        </p:nvPicPr>
        <p:blipFill rotWithShape="1">
          <a:blip r:embed="rId4">
            <a:alphaModFix/>
          </a:blip>
          <a:srcRect l="23500" r="9833"/>
          <a:stretch/>
        </p:blipFill>
        <p:spPr>
          <a:xfrm>
            <a:off x="5113486" y="1283696"/>
            <a:ext cx="2173200" cy="21732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1"/>
        <p:cNvGrpSpPr/>
        <p:nvPr/>
      </p:nvGrpSpPr>
      <p:grpSpPr>
        <a:xfrm>
          <a:off x="0" y="0"/>
          <a:ext cx="0" cy="0"/>
          <a:chOff x="0" y="0"/>
          <a:chExt cx="0" cy="0"/>
        </a:xfrm>
      </p:grpSpPr>
      <p:sp>
        <p:nvSpPr>
          <p:cNvPr id="3482" name="Google Shape;3482;p74"/>
          <p:cNvSpPr txBox="1">
            <a:spLocks noGrp="1"/>
          </p:cNvSpPr>
          <p:nvPr>
            <p:ph type="title"/>
          </p:nvPr>
        </p:nvSpPr>
        <p:spPr>
          <a:xfrm>
            <a:off x="1177200" y="686550"/>
            <a:ext cx="3212700" cy="67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3483" name="Google Shape;3483;p74"/>
          <p:cNvSpPr txBox="1">
            <a:spLocks noGrp="1"/>
          </p:cNvSpPr>
          <p:nvPr>
            <p:ph type="subTitle" idx="1"/>
          </p:nvPr>
        </p:nvSpPr>
        <p:spPr>
          <a:xfrm>
            <a:off x="1177200" y="1593625"/>
            <a:ext cx="3434700" cy="12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solidFill>
                  <a:schemeClr val="dk1"/>
                </a:solidFill>
              </a:rPr>
              <a:t>Do you have any questions?</a:t>
            </a:r>
            <a:endParaRPr>
              <a:solidFill>
                <a:schemeClr val="dk1"/>
              </a:solidFill>
            </a:endParaRPr>
          </a:p>
          <a:p>
            <a:pPr marL="0" lvl="0" indent="0" algn="l" rtl="0">
              <a:spcBef>
                <a:spcPts val="0"/>
              </a:spcBef>
              <a:spcAft>
                <a:spcPts val="0"/>
              </a:spcAft>
              <a:buClr>
                <a:schemeClr val="lt1"/>
              </a:buClr>
              <a:buSzPts val="1100"/>
              <a:buFont typeface="Arial"/>
              <a:buNone/>
            </a:pPr>
            <a:endParaRPr>
              <a:solidFill>
                <a:schemeClr val="dk1"/>
              </a:solidFill>
            </a:endParaRPr>
          </a:p>
          <a:p>
            <a:pPr marL="0" lvl="0" indent="0" algn="l" rtl="0">
              <a:spcBef>
                <a:spcPts val="0"/>
              </a:spcBef>
              <a:spcAft>
                <a:spcPts val="0"/>
              </a:spcAft>
              <a:buClr>
                <a:schemeClr val="lt1"/>
              </a:buClr>
              <a:buSzPts val="1100"/>
              <a:buFont typeface="Arial"/>
              <a:buNone/>
            </a:pPr>
            <a:r>
              <a:rPr lang="en">
                <a:solidFill>
                  <a:schemeClr val="dk1"/>
                </a:solidFill>
              </a:rPr>
              <a:t>youremail@freepik.com </a:t>
            </a:r>
            <a:endParaRPr>
              <a:solidFill>
                <a:schemeClr val="dk1"/>
              </a:solidFill>
            </a:endParaRPr>
          </a:p>
          <a:p>
            <a:pPr marL="0" lvl="0" indent="0" algn="l" rtl="0">
              <a:spcBef>
                <a:spcPts val="0"/>
              </a:spcBef>
              <a:spcAft>
                <a:spcPts val="0"/>
              </a:spcAft>
              <a:buClr>
                <a:schemeClr val="lt1"/>
              </a:buClr>
              <a:buSzPts val="1100"/>
              <a:buFont typeface="Arial"/>
              <a:buNone/>
            </a:pPr>
            <a:r>
              <a:rPr lang="en">
                <a:solidFill>
                  <a:schemeClr val="dk1"/>
                </a:solidFill>
              </a:rPr>
              <a:t>+91  620 421 838 </a:t>
            </a:r>
            <a:endParaRPr>
              <a:solidFill>
                <a:schemeClr val="dk1"/>
              </a:solidFill>
            </a:endParaRPr>
          </a:p>
          <a:p>
            <a:pPr marL="0" lvl="0" indent="0" algn="l" rtl="0">
              <a:spcBef>
                <a:spcPts val="0"/>
              </a:spcBef>
              <a:spcAft>
                <a:spcPts val="0"/>
              </a:spcAft>
              <a:buNone/>
            </a:pPr>
            <a:r>
              <a:rPr lang="en">
                <a:solidFill>
                  <a:schemeClr val="dk1"/>
                </a:solidFill>
              </a:rPr>
              <a:t>yourcompany.com</a:t>
            </a:r>
            <a:endParaRPr/>
          </a:p>
        </p:txBody>
      </p:sp>
      <p:sp>
        <p:nvSpPr>
          <p:cNvPr id="3484" name="Google Shape;3484;p74"/>
          <p:cNvSpPr txBox="1"/>
          <p:nvPr/>
        </p:nvSpPr>
        <p:spPr>
          <a:xfrm>
            <a:off x="1177200" y="4046470"/>
            <a:ext cx="3000000" cy="25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Barlow"/>
                <a:ea typeface="Barlow"/>
                <a:cs typeface="Barlow"/>
                <a:sym typeface="Barlow"/>
              </a:rPr>
              <a:t>Please keep this slide for attribution</a:t>
            </a:r>
            <a:endParaRPr sz="1200">
              <a:solidFill>
                <a:schemeClr val="dk2"/>
              </a:solidFill>
              <a:latin typeface="Barlow"/>
              <a:ea typeface="Barlow"/>
              <a:cs typeface="Barlow"/>
              <a:sym typeface="Barlow"/>
            </a:endParaRPr>
          </a:p>
        </p:txBody>
      </p:sp>
      <p:grpSp>
        <p:nvGrpSpPr>
          <p:cNvPr id="3485" name="Google Shape;3485;p74"/>
          <p:cNvGrpSpPr/>
          <p:nvPr/>
        </p:nvGrpSpPr>
        <p:grpSpPr>
          <a:xfrm>
            <a:off x="1266092" y="2974231"/>
            <a:ext cx="302728" cy="302712"/>
            <a:chOff x="266768" y="1721375"/>
            <a:chExt cx="397907" cy="397887"/>
          </a:xfrm>
        </p:grpSpPr>
        <p:sp>
          <p:nvSpPr>
            <p:cNvPr id="3486" name="Google Shape;3486;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74"/>
          <p:cNvGrpSpPr/>
          <p:nvPr/>
        </p:nvGrpSpPr>
        <p:grpSpPr>
          <a:xfrm>
            <a:off x="2095468" y="2974231"/>
            <a:ext cx="302712" cy="302712"/>
            <a:chOff x="1379798" y="1723250"/>
            <a:chExt cx="397887" cy="397887"/>
          </a:xfrm>
        </p:grpSpPr>
        <p:sp>
          <p:nvSpPr>
            <p:cNvPr id="3489" name="Google Shape;3489;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74"/>
          <p:cNvGrpSpPr/>
          <p:nvPr/>
        </p:nvGrpSpPr>
        <p:grpSpPr>
          <a:xfrm>
            <a:off x="1680795" y="2974231"/>
            <a:ext cx="302696" cy="302712"/>
            <a:chOff x="864491" y="1723250"/>
            <a:chExt cx="397866" cy="397887"/>
          </a:xfrm>
        </p:grpSpPr>
        <p:sp>
          <p:nvSpPr>
            <p:cNvPr id="3494" name="Google Shape;3494;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4"/>
          <p:cNvGrpSpPr/>
          <p:nvPr/>
        </p:nvGrpSpPr>
        <p:grpSpPr>
          <a:xfrm>
            <a:off x="2510183" y="2973797"/>
            <a:ext cx="303634" cy="303634"/>
            <a:chOff x="1190625" y="238125"/>
            <a:chExt cx="5235075" cy="5235075"/>
          </a:xfrm>
        </p:grpSpPr>
        <p:sp>
          <p:nvSpPr>
            <p:cNvPr id="3498" name="Google Shape;3498;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0" name="Google Shape;3500;p74"/>
          <p:cNvSpPr/>
          <p:nvPr/>
        </p:nvSpPr>
        <p:spPr>
          <a:xfrm>
            <a:off x="4875787" y="984832"/>
            <a:ext cx="3452224" cy="3452224"/>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1" name="Google Shape;3501;p74"/>
          <p:cNvPicPr preferRelativeResize="0"/>
          <p:nvPr/>
        </p:nvPicPr>
        <p:blipFill rotWithShape="1">
          <a:blip r:embed="rId3">
            <a:alphaModFix/>
          </a:blip>
          <a:srcRect l="34887" t="2480" r="1680" b="2480"/>
          <a:stretch/>
        </p:blipFill>
        <p:spPr>
          <a:xfrm>
            <a:off x="4982329" y="1091300"/>
            <a:ext cx="3239100" cy="3239100"/>
          </a:xfrm>
          <a:prstGeom prst="ellipse">
            <a:avLst/>
          </a:prstGeom>
          <a:noFill/>
          <a:ln>
            <a:noFill/>
          </a:ln>
        </p:spPr>
      </p:pic>
      <p:sp>
        <p:nvSpPr>
          <p:cNvPr id="3502" name="Google Shape;3502;p74"/>
          <p:cNvSpPr/>
          <p:nvPr/>
        </p:nvSpPr>
        <p:spPr>
          <a:xfrm>
            <a:off x="7970500" y="4016675"/>
            <a:ext cx="1019100" cy="101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4"/>
          <p:cNvSpPr/>
          <p:nvPr/>
        </p:nvSpPr>
        <p:spPr>
          <a:xfrm>
            <a:off x="4611888" y="41002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4"/>
          <p:cNvGrpSpPr/>
          <p:nvPr/>
        </p:nvGrpSpPr>
        <p:grpSpPr>
          <a:xfrm>
            <a:off x="5108229" y="438230"/>
            <a:ext cx="481788" cy="481300"/>
            <a:chOff x="4079851" y="151677"/>
            <a:chExt cx="1014291" cy="1013263"/>
          </a:xfrm>
        </p:grpSpPr>
        <p:sp>
          <p:nvSpPr>
            <p:cNvPr id="3505" name="Google Shape;3505;p74"/>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4"/>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4"/>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74"/>
          <p:cNvGrpSpPr/>
          <p:nvPr/>
        </p:nvGrpSpPr>
        <p:grpSpPr>
          <a:xfrm>
            <a:off x="8029522" y="4077986"/>
            <a:ext cx="900845" cy="896401"/>
            <a:chOff x="7498900" y="3716375"/>
            <a:chExt cx="532100" cy="529475"/>
          </a:xfrm>
        </p:grpSpPr>
        <p:sp>
          <p:nvSpPr>
            <p:cNvPr id="3509" name="Google Shape;3509;p74"/>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4"/>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4"/>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4"/>
          <p:cNvGrpSpPr/>
          <p:nvPr/>
        </p:nvGrpSpPr>
        <p:grpSpPr>
          <a:xfrm>
            <a:off x="7229550" y="371350"/>
            <a:ext cx="1206211" cy="336300"/>
            <a:chOff x="7299150" y="4255275"/>
            <a:chExt cx="1206211" cy="336300"/>
          </a:xfrm>
        </p:grpSpPr>
        <p:sp>
          <p:nvSpPr>
            <p:cNvPr id="3516" name="Google Shape;3516;p74"/>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4"/>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4"/>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7"/>
        <p:cNvGrpSpPr/>
        <p:nvPr/>
      </p:nvGrpSpPr>
      <p:grpSpPr>
        <a:xfrm>
          <a:off x="0" y="0"/>
          <a:ext cx="0" cy="0"/>
          <a:chOff x="0" y="0"/>
          <a:chExt cx="0" cy="0"/>
        </a:xfrm>
      </p:grpSpPr>
      <p:sp>
        <p:nvSpPr>
          <p:cNvPr id="3538" name="Google Shape;3538;p7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3539" name="Google Shape;3539;p75"/>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Here’s an assortment of alternative resources whose style fits the one of this template:</a:t>
            </a:r>
            <a:endParaRPr sz="1600"/>
          </a:p>
          <a:p>
            <a:pPr marL="0" lvl="0" indent="0" algn="l" rtl="0">
              <a:spcBef>
                <a:spcPts val="0"/>
              </a:spcBef>
              <a:spcAft>
                <a:spcPts val="0"/>
              </a:spcAft>
              <a:buNone/>
            </a:pPr>
            <a:endParaRPr/>
          </a:p>
          <a:p>
            <a:pPr marL="0" lvl="0" indent="0" algn="l" rtl="0">
              <a:spcBef>
                <a:spcPts val="0"/>
              </a:spcBef>
              <a:spcAft>
                <a:spcPts val="0"/>
              </a:spcAft>
              <a:buNone/>
            </a:pPr>
            <a:r>
              <a:rPr lang="en" sz="2600">
                <a:latin typeface="Nova Flat"/>
                <a:ea typeface="Nova Flat"/>
                <a:cs typeface="Nova Flat"/>
                <a:sym typeface="Nova Flat"/>
              </a:rPr>
              <a:t>Photos:</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3"/>
              </a:rPr>
              <a:t>Medium shot smiley woman with tablet </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4"/>
              </a:rPr>
              <a:t>Portrait young businessman working</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5"/>
              </a:rPr>
              <a:t>Man working on laptop in the office</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6"/>
              </a:rPr>
              <a:t>Blond working woman holding smartphone</a:t>
            </a:r>
            <a:endParaRPr/>
          </a:p>
          <a:p>
            <a:pPr marL="457200" lvl="0" indent="-330200" algn="l" rtl="0">
              <a:spcBef>
                <a:spcPts val="0"/>
              </a:spcBef>
              <a:spcAft>
                <a:spcPts val="0"/>
              </a:spcAft>
              <a:buSzPts val="1600"/>
              <a:buChar char="●"/>
            </a:pPr>
            <a:r>
              <a:rPr lang="en" sz="1600">
                <a:solidFill>
                  <a:schemeClr val="hlink"/>
                </a:solidFill>
                <a:uFill>
                  <a:noFill/>
                </a:uFill>
                <a:hlinkClick r:id="rId7"/>
              </a:rPr>
              <a:t>Woman with clipboard near male colleagues</a:t>
            </a:r>
            <a:endParaRPr sz="2600">
              <a:latin typeface="Nova Flat"/>
              <a:ea typeface="Nova Flat"/>
              <a:cs typeface="Nova Flat"/>
              <a:sym typeface="Nova Flat"/>
            </a:endParaRPr>
          </a:p>
        </p:txBody>
      </p:sp>
      <p:grpSp>
        <p:nvGrpSpPr>
          <p:cNvPr id="3540" name="Google Shape;3540;p75"/>
          <p:cNvGrpSpPr/>
          <p:nvPr/>
        </p:nvGrpSpPr>
        <p:grpSpPr>
          <a:xfrm>
            <a:off x="6300677" y="2294183"/>
            <a:ext cx="485802" cy="467540"/>
            <a:chOff x="6300677" y="2294183"/>
            <a:chExt cx="485802" cy="467540"/>
          </a:xfrm>
        </p:grpSpPr>
        <p:sp>
          <p:nvSpPr>
            <p:cNvPr id="3541" name="Google Shape;3541;p75"/>
            <p:cNvSpPr/>
            <p:nvPr/>
          </p:nvSpPr>
          <p:spPr>
            <a:xfrm>
              <a:off x="6300677" y="2294183"/>
              <a:ext cx="485802" cy="467540"/>
            </a:xfrm>
            <a:custGeom>
              <a:avLst/>
              <a:gdLst/>
              <a:ahLst/>
              <a:cxnLst/>
              <a:rect l="l" t="t" r="r" b="b"/>
              <a:pathLst>
                <a:path w="20031" h="19278" extrusionOk="0">
                  <a:moveTo>
                    <a:pt x="10410" y="252"/>
                  </a:moveTo>
                  <a:cubicBezTo>
                    <a:pt x="15575" y="252"/>
                    <a:pt x="19775" y="4451"/>
                    <a:pt x="19794" y="9636"/>
                  </a:cubicBezTo>
                  <a:cubicBezTo>
                    <a:pt x="19794" y="13441"/>
                    <a:pt x="17507" y="16852"/>
                    <a:pt x="13998" y="18311"/>
                  </a:cubicBezTo>
                  <a:cubicBezTo>
                    <a:pt x="12836" y="18794"/>
                    <a:pt x="11615" y="19029"/>
                    <a:pt x="10404" y="19029"/>
                  </a:cubicBezTo>
                  <a:cubicBezTo>
                    <a:pt x="7960" y="19029"/>
                    <a:pt x="5559" y="18073"/>
                    <a:pt x="3766" y="16280"/>
                  </a:cubicBezTo>
                  <a:cubicBezTo>
                    <a:pt x="1085" y="13599"/>
                    <a:pt x="277" y="9558"/>
                    <a:pt x="1736" y="6048"/>
                  </a:cubicBezTo>
                  <a:cubicBezTo>
                    <a:pt x="3175" y="2539"/>
                    <a:pt x="6605" y="252"/>
                    <a:pt x="10410" y="252"/>
                  </a:cubicBezTo>
                  <a:close/>
                  <a:moveTo>
                    <a:pt x="10422" y="1"/>
                  </a:moveTo>
                  <a:cubicBezTo>
                    <a:pt x="7908" y="1"/>
                    <a:pt x="5439" y="978"/>
                    <a:pt x="3589" y="2815"/>
                  </a:cubicBezTo>
                  <a:cubicBezTo>
                    <a:pt x="829" y="5575"/>
                    <a:pt x="1" y="9735"/>
                    <a:pt x="1499" y="13323"/>
                  </a:cubicBezTo>
                  <a:cubicBezTo>
                    <a:pt x="2997" y="16931"/>
                    <a:pt x="6507" y="19277"/>
                    <a:pt x="10410" y="19277"/>
                  </a:cubicBezTo>
                  <a:cubicBezTo>
                    <a:pt x="15713" y="19257"/>
                    <a:pt x="20031" y="14959"/>
                    <a:pt x="20031" y="9636"/>
                  </a:cubicBezTo>
                  <a:cubicBezTo>
                    <a:pt x="20031" y="5733"/>
                    <a:pt x="17685" y="2224"/>
                    <a:pt x="14097" y="725"/>
                  </a:cubicBezTo>
                  <a:cubicBezTo>
                    <a:pt x="12907" y="238"/>
                    <a:pt x="11659" y="1"/>
                    <a:pt x="1042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6314063" y="2325442"/>
              <a:ext cx="441347" cy="404701"/>
            </a:xfrm>
            <a:custGeom>
              <a:avLst/>
              <a:gdLst/>
              <a:ahLst/>
              <a:cxnLst/>
              <a:rect l="l" t="t" r="r" b="b"/>
              <a:pathLst>
                <a:path w="18198" h="16687" extrusionOk="0">
                  <a:moveTo>
                    <a:pt x="9858" y="994"/>
                  </a:moveTo>
                  <a:cubicBezTo>
                    <a:pt x="13919" y="994"/>
                    <a:pt x="17212" y="4286"/>
                    <a:pt x="17212" y="8347"/>
                  </a:cubicBezTo>
                  <a:cubicBezTo>
                    <a:pt x="17212" y="11324"/>
                    <a:pt x="15418" y="14006"/>
                    <a:pt x="12677" y="15149"/>
                  </a:cubicBezTo>
                  <a:cubicBezTo>
                    <a:pt x="11763" y="15528"/>
                    <a:pt x="10803" y="15712"/>
                    <a:pt x="9852" y="15712"/>
                  </a:cubicBezTo>
                  <a:cubicBezTo>
                    <a:pt x="7933" y="15712"/>
                    <a:pt x="6051" y="14963"/>
                    <a:pt x="4653" y="13552"/>
                  </a:cubicBezTo>
                  <a:cubicBezTo>
                    <a:pt x="1" y="8919"/>
                    <a:pt x="3293" y="994"/>
                    <a:pt x="9858" y="994"/>
                  </a:cubicBezTo>
                  <a:close/>
                  <a:moveTo>
                    <a:pt x="9855" y="1"/>
                  </a:moveTo>
                  <a:cubicBezTo>
                    <a:pt x="7677" y="1"/>
                    <a:pt x="5541" y="855"/>
                    <a:pt x="3944" y="2453"/>
                  </a:cubicBezTo>
                  <a:cubicBezTo>
                    <a:pt x="1558" y="4838"/>
                    <a:pt x="848" y="8426"/>
                    <a:pt x="2130" y="11541"/>
                  </a:cubicBezTo>
                  <a:cubicBezTo>
                    <a:pt x="3431" y="14656"/>
                    <a:pt x="6467" y="16687"/>
                    <a:pt x="9858" y="16687"/>
                  </a:cubicBezTo>
                  <a:cubicBezTo>
                    <a:pt x="14452" y="16687"/>
                    <a:pt x="18198" y="12961"/>
                    <a:pt x="18198" y="8347"/>
                  </a:cubicBezTo>
                  <a:cubicBezTo>
                    <a:pt x="18198" y="4976"/>
                    <a:pt x="16167" y="1920"/>
                    <a:pt x="13052" y="639"/>
                  </a:cubicBezTo>
                  <a:cubicBezTo>
                    <a:pt x="12016" y="209"/>
                    <a:pt x="10931" y="1"/>
                    <a:pt x="9855"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6408251" y="2382989"/>
              <a:ext cx="289769" cy="289793"/>
            </a:xfrm>
            <a:custGeom>
              <a:avLst/>
              <a:gdLst/>
              <a:ahLst/>
              <a:cxnLst/>
              <a:rect l="l" t="t" r="r" b="b"/>
              <a:pathLst>
                <a:path w="11948" h="11949" extrusionOk="0">
                  <a:moveTo>
                    <a:pt x="5698" y="1"/>
                  </a:moveTo>
                  <a:lnTo>
                    <a:pt x="5816" y="2465"/>
                  </a:lnTo>
                  <a:lnTo>
                    <a:pt x="5954" y="2465"/>
                  </a:lnTo>
                  <a:cubicBezTo>
                    <a:pt x="6132" y="2465"/>
                    <a:pt x="6329" y="2485"/>
                    <a:pt x="6506" y="2505"/>
                  </a:cubicBezTo>
                  <a:lnTo>
                    <a:pt x="6901" y="80"/>
                  </a:lnTo>
                  <a:cubicBezTo>
                    <a:pt x="6605" y="21"/>
                    <a:pt x="6290" y="1"/>
                    <a:pt x="5974" y="1"/>
                  </a:cubicBezTo>
                  <a:close/>
                  <a:moveTo>
                    <a:pt x="4752" y="119"/>
                  </a:moveTo>
                  <a:cubicBezTo>
                    <a:pt x="4456" y="198"/>
                    <a:pt x="4160" y="277"/>
                    <a:pt x="3865" y="395"/>
                  </a:cubicBezTo>
                  <a:lnTo>
                    <a:pt x="4732" y="2702"/>
                  </a:lnTo>
                  <a:lnTo>
                    <a:pt x="4732" y="2682"/>
                  </a:lnTo>
                  <a:cubicBezTo>
                    <a:pt x="4890" y="2623"/>
                    <a:pt x="5067" y="2583"/>
                    <a:pt x="5245" y="2544"/>
                  </a:cubicBezTo>
                  <a:lnTo>
                    <a:pt x="4752" y="119"/>
                  </a:lnTo>
                  <a:close/>
                  <a:moveTo>
                    <a:pt x="7808" y="297"/>
                  </a:moveTo>
                  <a:lnTo>
                    <a:pt x="7058" y="2643"/>
                  </a:lnTo>
                  <a:cubicBezTo>
                    <a:pt x="7216" y="2702"/>
                    <a:pt x="7394" y="2761"/>
                    <a:pt x="7551" y="2840"/>
                  </a:cubicBezTo>
                  <a:lnTo>
                    <a:pt x="8675" y="651"/>
                  </a:lnTo>
                  <a:cubicBezTo>
                    <a:pt x="8399" y="513"/>
                    <a:pt x="8103" y="395"/>
                    <a:pt x="7808" y="297"/>
                  </a:cubicBezTo>
                  <a:close/>
                  <a:moveTo>
                    <a:pt x="3017" y="789"/>
                  </a:moveTo>
                  <a:cubicBezTo>
                    <a:pt x="2741" y="927"/>
                    <a:pt x="2485" y="1105"/>
                    <a:pt x="2248" y="1302"/>
                  </a:cubicBezTo>
                  <a:lnTo>
                    <a:pt x="3786" y="3234"/>
                  </a:lnTo>
                  <a:cubicBezTo>
                    <a:pt x="3924" y="3116"/>
                    <a:pt x="4081" y="3017"/>
                    <a:pt x="4239" y="2919"/>
                  </a:cubicBezTo>
                  <a:lnTo>
                    <a:pt x="3017" y="789"/>
                  </a:lnTo>
                  <a:close/>
                  <a:moveTo>
                    <a:pt x="9464" y="1125"/>
                  </a:moveTo>
                  <a:lnTo>
                    <a:pt x="8024" y="3116"/>
                  </a:lnTo>
                  <a:cubicBezTo>
                    <a:pt x="8162" y="3234"/>
                    <a:pt x="8300" y="3352"/>
                    <a:pt x="8438" y="3471"/>
                  </a:cubicBezTo>
                  <a:lnTo>
                    <a:pt x="10173" y="1716"/>
                  </a:lnTo>
                  <a:cubicBezTo>
                    <a:pt x="9937" y="1499"/>
                    <a:pt x="9700" y="1302"/>
                    <a:pt x="9464" y="1125"/>
                  </a:cubicBezTo>
                  <a:close/>
                  <a:moveTo>
                    <a:pt x="1578" y="1933"/>
                  </a:moveTo>
                  <a:cubicBezTo>
                    <a:pt x="1361" y="2169"/>
                    <a:pt x="1164" y="2406"/>
                    <a:pt x="986" y="2682"/>
                  </a:cubicBezTo>
                  <a:lnTo>
                    <a:pt x="3037" y="4023"/>
                  </a:lnTo>
                  <a:lnTo>
                    <a:pt x="3037" y="4042"/>
                  </a:lnTo>
                  <a:cubicBezTo>
                    <a:pt x="3155" y="3885"/>
                    <a:pt x="3253" y="3727"/>
                    <a:pt x="3391" y="3609"/>
                  </a:cubicBezTo>
                  <a:lnTo>
                    <a:pt x="1578" y="1933"/>
                  </a:lnTo>
                  <a:close/>
                  <a:moveTo>
                    <a:pt x="10765" y="2426"/>
                  </a:moveTo>
                  <a:lnTo>
                    <a:pt x="8793" y="3885"/>
                  </a:lnTo>
                  <a:cubicBezTo>
                    <a:pt x="8892" y="4042"/>
                    <a:pt x="8990" y="4200"/>
                    <a:pt x="9089" y="4358"/>
                  </a:cubicBezTo>
                  <a:lnTo>
                    <a:pt x="11258" y="3214"/>
                  </a:lnTo>
                  <a:cubicBezTo>
                    <a:pt x="11120" y="2938"/>
                    <a:pt x="10942" y="2682"/>
                    <a:pt x="10765" y="2426"/>
                  </a:cubicBezTo>
                  <a:close/>
                  <a:moveTo>
                    <a:pt x="533" y="3471"/>
                  </a:moveTo>
                  <a:cubicBezTo>
                    <a:pt x="415" y="3766"/>
                    <a:pt x="296" y="4042"/>
                    <a:pt x="217" y="4338"/>
                  </a:cubicBezTo>
                  <a:lnTo>
                    <a:pt x="2583" y="5028"/>
                  </a:lnTo>
                  <a:cubicBezTo>
                    <a:pt x="2642" y="4851"/>
                    <a:pt x="2701" y="4673"/>
                    <a:pt x="2780" y="4496"/>
                  </a:cubicBezTo>
                  <a:lnTo>
                    <a:pt x="533" y="3471"/>
                  </a:lnTo>
                  <a:close/>
                  <a:moveTo>
                    <a:pt x="11632" y="4082"/>
                  </a:moveTo>
                  <a:lnTo>
                    <a:pt x="9286" y="4851"/>
                  </a:lnTo>
                  <a:cubicBezTo>
                    <a:pt x="9345" y="5028"/>
                    <a:pt x="9385" y="5206"/>
                    <a:pt x="9424" y="5383"/>
                  </a:cubicBezTo>
                  <a:lnTo>
                    <a:pt x="11849" y="4969"/>
                  </a:lnTo>
                  <a:cubicBezTo>
                    <a:pt x="11810" y="4673"/>
                    <a:pt x="11731" y="4358"/>
                    <a:pt x="11632" y="4082"/>
                  </a:cubicBezTo>
                  <a:close/>
                  <a:moveTo>
                    <a:pt x="40" y="5265"/>
                  </a:moveTo>
                  <a:cubicBezTo>
                    <a:pt x="20" y="5501"/>
                    <a:pt x="0" y="5738"/>
                    <a:pt x="0" y="5974"/>
                  </a:cubicBezTo>
                  <a:lnTo>
                    <a:pt x="0" y="6191"/>
                  </a:lnTo>
                  <a:lnTo>
                    <a:pt x="2465" y="6093"/>
                  </a:lnTo>
                  <a:lnTo>
                    <a:pt x="2465" y="5974"/>
                  </a:lnTo>
                  <a:cubicBezTo>
                    <a:pt x="2465" y="5836"/>
                    <a:pt x="2485" y="5679"/>
                    <a:pt x="2485" y="5541"/>
                  </a:cubicBezTo>
                  <a:lnTo>
                    <a:pt x="40" y="5265"/>
                  </a:lnTo>
                  <a:close/>
                  <a:moveTo>
                    <a:pt x="11948" y="5896"/>
                  </a:moveTo>
                  <a:lnTo>
                    <a:pt x="9483" y="5935"/>
                  </a:lnTo>
                  <a:lnTo>
                    <a:pt x="9483" y="5974"/>
                  </a:lnTo>
                  <a:cubicBezTo>
                    <a:pt x="9483" y="6132"/>
                    <a:pt x="9464" y="6310"/>
                    <a:pt x="9444" y="6467"/>
                  </a:cubicBezTo>
                  <a:lnTo>
                    <a:pt x="11889" y="6822"/>
                  </a:lnTo>
                  <a:cubicBezTo>
                    <a:pt x="11928" y="6546"/>
                    <a:pt x="11948" y="6270"/>
                    <a:pt x="11948" y="5974"/>
                  </a:cubicBezTo>
                  <a:lnTo>
                    <a:pt x="11948" y="5896"/>
                  </a:lnTo>
                  <a:close/>
                  <a:moveTo>
                    <a:pt x="2524" y="6645"/>
                  </a:moveTo>
                  <a:lnTo>
                    <a:pt x="119" y="7118"/>
                  </a:lnTo>
                  <a:cubicBezTo>
                    <a:pt x="178" y="7414"/>
                    <a:pt x="257" y="7709"/>
                    <a:pt x="355" y="8005"/>
                  </a:cubicBezTo>
                  <a:lnTo>
                    <a:pt x="2682" y="7157"/>
                  </a:lnTo>
                  <a:cubicBezTo>
                    <a:pt x="2623" y="7000"/>
                    <a:pt x="2563" y="6822"/>
                    <a:pt x="2524" y="6645"/>
                  </a:cubicBezTo>
                  <a:close/>
                  <a:moveTo>
                    <a:pt x="9326" y="7000"/>
                  </a:moveTo>
                  <a:cubicBezTo>
                    <a:pt x="9266" y="7177"/>
                    <a:pt x="9207" y="7354"/>
                    <a:pt x="9128" y="7512"/>
                  </a:cubicBezTo>
                  <a:lnTo>
                    <a:pt x="11337" y="8597"/>
                  </a:lnTo>
                  <a:cubicBezTo>
                    <a:pt x="11475" y="8321"/>
                    <a:pt x="11593" y="8025"/>
                    <a:pt x="11672" y="7729"/>
                  </a:cubicBezTo>
                  <a:lnTo>
                    <a:pt x="9326" y="7000"/>
                  </a:lnTo>
                  <a:close/>
                  <a:moveTo>
                    <a:pt x="2899" y="7670"/>
                  </a:moveTo>
                  <a:lnTo>
                    <a:pt x="750" y="8853"/>
                  </a:lnTo>
                  <a:cubicBezTo>
                    <a:pt x="888" y="9129"/>
                    <a:pt x="1065" y="9385"/>
                    <a:pt x="1262" y="9622"/>
                  </a:cubicBezTo>
                  <a:lnTo>
                    <a:pt x="3194" y="8123"/>
                  </a:lnTo>
                  <a:cubicBezTo>
                    <a:pt x="3096" y="7966"/>
                    <a:pt x="2997" y="7828"/>
                    <a:pt x="2899" y="7670"/>
                  </a:cubicBezTo>
                  <a:close/>
                  <a:moveTo>
                    <a:pt x="8852" y="7985"/>
                  </a:moveTo>
                  <a:cubicBezTo>
                    <a:pt x="8754" y="8143"/>
                    <a:pt x="8636" y="8281"/>
                    <a:pt x="8498" y="8419"/>
                  </a:cubicBezTo>
                  <a:lnTo>
                    <a:pt x="10272" y="10115"/>
                  </a:lnTo>
                  <a:cubicBezTo>
                    <a:pt x="10489" y="9898"/>
                    <a:pt x="10686" y="9661"/>
                    <a:pt x="10863" y="9405"/>
                  </a:cubicBezTo>
                  <a:lnTo>
                    <a:pt x="8852" y="7985"/>
                  </a:lnTo>
                  <a:close/>
                  <a:moveTo>
                    <a:pt x="3569" y="8537"/>
                  </a:moveTo>
                  <a:lnTo>
                    <a:pt x="1873" y="10331"/>
                  </a:lnTo>
                  <a:cubicBezTo>
                    <a:pt x="2110" y="10529"/>
                    <a:pt x="2347" y="10726"/>
                    <a:pt x="2603" y="10903"/>
                  </a:cubicBezTo>
                  <a:lnTo>
                    <a:pt x="4003" y="8873"/>
                  </a:lnTo>
                  <a:cubicBezTo>
                    <a:pt x="3845" y="8774"/>
                    <a:pt x="3707" y="8656"/>
                    <a:pt x="3569" y="8537"/>
                  </a:cubicBezTo>
                  <a:close/>
                  <a:moveTo>
                    <a:pt x="8084" y="8794"/>
                  </a:moveTo>
                  <a:cubicBezTo>
                    <a:pt x="7946" y="8892"/>
                    <a:pt x="7788" y="8991"/>
                    <a:pt x="7630" y="9089"/>
                  </a:cubicBezTo>
                  <a:lnTo>
                    <a:pt x="8793" y="11238"/>
                  </a:lnTo>
                  <a:cubicBezTo>
                    <a:pt x="9050" y="11100"/>
                    <a:pt x="9306" y="10943"/>
                    <a:pt x="9562" y="10765"/>
                  </a:cubicBezTo>
                  <a:lnTo>
                    <a:pt x="8084" y="8794"/>
                  </a:lnTo>
                  <a:close/>
                  <a:moveTo>
                    <a:pt x="4456" y="9149"/>
                  </a:moveTo>
                  <a:lnTo>
                    <a:pt x="3411" y="11376"/>
                  </a:lnTo>
                  <a:cubicBezTo>
                    <a:pt x="3687" y="11514"/>
                    <a:pt x="3963" y="11613"/>
                    <a:pt x="4279" y="11711"/>
                  </a:cubicBezTo>
                  <a:lnTo>
                    <a:pt x="4969" y="9346"/>
                  </a:lnTo>
                  <a:cubicBezTo>
                    <a:pt x="4791" y="9306"/>
                    <a:pt x="4633" y="9227"/>
                    <a:pt x="4456" y="9149"/>
                  </a:cubicBezTo>
                  <a:close/>
                  <a:moveTo>
                    <a:pt x="7118" y="9287"/>
                  </a:moveTo>
                  <a:cubicBezTo>
                    <a:pt x="6940" y="9346"/>
                    <a:pt x="6782" y="9405"/>
                    <a:pt x="6585" y="9425"/>
                  </a:cubicBezTo>
                  <a:lnTo>
                    <a:pt x="7039" y="11849"/>
                  </a:lnTo>
                  <a:cubicBezTo>
                    <a:pt x="7334" y="11790"/>
                    <a:pt x="7650" y="11711"/>
                    <a:pt x="7946" y="11613"/>
                  </a:cubicBezTo>
                  <a:lnTo>
                    <a:pt x="7118" y="9287"/>
                  </a:lnTo>
                  <a:close/>
                  <a:moveTo>
                    <a:pt x="5501" y="9464"/>
                  </a:moveTo>
                  <a:lnTo>
                    <a:pt x="5186" y="11909"/>
                  </a:lnTo>
                  <a:cubicBezTo>
                    <a:pt x="5442" y="11928"/>
                    <a:pt x="5698" y="11948"/>
                    <a:pt x="5974" y="11948"/>
                  </a:cubicBezTo>
                  <a:lnTo>
                    <a:pt x="6112" y="11948"/>
                  </a:lnTo>
                  <a:lnTo>
                    <a:pt x="6053" y="9484"/>
                  </a:lnTo>
                  <a:lnTo>
                    <a:pt x="5974" y="9484"/>
                  </a:lnTo>
                  <a:cubicBezTo>
                    <a:pt x="5816" y="9484"/>
                    <a:pt x="5659" y="9484"/>
                    <a:pt x="5501" y="946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4" name="Google Shape;3544;p75"/>
          <p:cNvSpPr/>
          <p:nvPr/>
        </p:nvSpPr>
        <p:spPr>
          <a:xfrm>
            <a:off x="6115242" y="3306635"/>
            <a:ext cx="29559" cy="122646"/>
          </a:xfrm>
          <a:custGeom>
            <a:avLst/>
            <a:gdLst/>
            <a:ahLst/>
            <a:cxnLst/>
            <a:rect l="l" t="t" r="r" b="b"/>
            <a:pathLst>
              <a:path w="751" h="3116" extrusionOk="0">
                <a:moveTo>
                  <a:pt x="1" y="0"/>
                </a:moveTo>
                <a:lnTo>
                  <a:pt x="1" y="3115"/>
                </a:lnTo>
                <a:lnTo>
                  <a:pt x="750" y="3115"/>
                </a:lnTo>
                <a:lnTo>
                  <a:pt x="750"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5" name="Google Shape;3545;p75"/>
          <p:cNvGrpSpPr/>
          <p:nvPr/>
        </p:nvGrpSpPr>
        <p:grpSpPr>
          <a:xfrm>
            <a:off x="6373840" y="2800585"/>
            <a:ext cx="1510446" cy="1453355"/>
            <a:chOff x="6373840" y="2800585"/>
            <a:chExt cx="1510446" cy="1453355"/>
          </a:xfrm>
        </p:grpSpPr>
        <p:sp>
          <p:nvSpPr>
            <p:cNvPr id="3546" name="Google Shape;3546;p75"/>
            <p:cNvSpPr/>
            <p:nvPr/>
          </p:nvSpPr>
          <p:spPr>
            <a:xfrm>
              <a:off x="7174546" y="3789835"/>
              <a:ext cx="51546" cy="12076"/>
            </a:xfrm>
            <a:custGeom>
              <a:avLst/>
              <a:gdLst/>
              <a:ahLst/>
              <a:cxnLst/>
              <a:rect l="l" t="t" r="r" b="b"/>
              <a:pathLst>
                <a:path w="3116" h="730" extrusionOk="0">
                  <a:moveTo>
                    <a:pt x="0" y="0"/>
                  </a:moveTo>
                  <a:lnTo>
                    <a:pt x="0" y="730"/>
                  </a:lnTo>
                  <a:lnTo>
                    <a:pt x="3115" y="730"/>
                  </a:lnTo>
                  <a:lnTo>
                    <a:pt x="31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6711839" y="3114025"/>
              <a:ext cx="859242" cy="826719"/>
            </a:xfrm>
            <a:custGeom>
              <a:avLst/>
              <a:gdLst/>
              <a:ahLst/>
              <a:cxnLst/>
              <a:rect l="l" t="t" r="r" b="b"/>
              <a:pathLst>
                <a:path w="35429" h="34088" extrusionOk="0">
                  <a:moveTo>
                    <a:pt x="18394" y="2464"/>
                  </a:moveTo>
                  <a:cubicBezTo>
                    <a:pt x="26438" y="2464"/>
                    <a:pt x="32964" y="8990"/>
                    <a:pt x="32964" y="17034"/>
                  </a:cubicBezTo>
                  <a:cubicBezTo>
                    <a:pt x="32964" y="22928"/>
                    <a:pt x="29415" y="28251"/>
                    <a:pt x="23954" y="30519"/>
                  </a:cubicBezTo>
                  <a:cubicBezTo>
                    <a:pt x="22155" y="31262"/>
                    <a:pt x="20265" y="31623"/>
                    <a:pt x="18391" y="31623"/>
                  </a:cubicBezTo>
                  <a:cubicBezTo>
                    <a:pt x="14597" y="31623"/>
                    <a:pt x="10868" y="30142"/>
                    <a:pt x="8084" y="27345"/>
                  </a:cubicBezTo>
                  <a:cubicBezTo>
                    <a:pt x="3904" y="23185"/>
                    <a:pt x="2662" y="16915"/>
                    <a:pt x="4909" y="11454"/>
                  </a:cubicBezTo>
                  <a:cubicBezTo>
                    <a:pt x="7177" y="6013"/>
                    <a:pt x="12480" y="2464"/>
                    <a:pt x="18394" y="2464"/>
                  </a:cubicBezTo>
                  <a:close/>
                  <a:moveTo>
                    <a:pt x="18377" y="1"/>
                  </a:moveTo>
                  <a:cubicBezTo>
                    <a:pt x="13943" y="1"/>
                    <a:pt x="9585" y="1732"/>
                    <a:pt x="6329" y="4988"/>
                  </a:cubicBezTo>
                  <a:cubicBezTo>
                    <a:pt x="1459" y="9857"/>
                    <a:pt x="0" y="17191"/>
                    <a:pt x="2642" y="23559"/>
                  </a:cubicBezTo>
                  <a:cubicBezTo>
                    <a:pt x="5284" y="29927"/>
                    <a:pt x="11494" y="34087"/>
                    <a:pt x="18394" y="34087"/>
                  </a:cubicBezTo>
                  <a:cubicBezTo>
                    <a:pt x="27798" y="34067"/>
                    <a:pt x="35408" y="26457"/>
                    <a:pt x="35428" y="17034"/>
                  </a:cubicBezTo>
                  <a:cubicBezTo>
                    <a:pt x="35428" y="10153"/>
                    <a:pt x="31268" y="3923"/>
                    <a:pt x="24900" y="1301"/>
                  </a:cubicBezTo>
                  <a:cubicBezTo>
                    <a:pt x="22790" y="426"/>
                    <a:pt x="20574" y="1"/>
                    <a:pt x="18377"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6795017" y="3191117"/>
              <a:ext cx="699078" cy="672619"/>
            </a:xfrm>
            <a:custGeom>
              <a:avLst/>
              <a:gdLst/>
              <a:ahLst/>
              <a:cxnLst/>
              <a:rect l="l" t="t" r="r" b="b"/>
              <a:pathLst>
                <a:path w="28825" h="27734" extrusionOk="0">
                  <a:moveTo>
                    <a:pt x="14964" y="251"/>
                  </a:moveTo>
                  <a:cubicBezTo>
                    <a:pt x="22476" y="251"/>
                    <a:pt x="28568" y="6343"/>
                    <a:pt x="28568" y="13855"/>
                  </a:cubicBezTo>
                  <a:cubicBezTo>
                    <a:pt x="28568" y="19375"/>
                    <a:pt x="25256" y="24343"/>
                    <a:pt x="20169" y="26433"/>
                  </a:cubicBezTo>
                  <a:cubicBezTo>
                    <a:pt x="18483" y="27132"/>
                    <a:pt x="16712" y="27472"/>
                    <a:pt x="14955" y="27472"/>
                  </a:cubicBezTo>
                  <a:cubicBezTo>
                    <a:pt x="11415" y="27472"/>
                    <a:pt x="7933" y="26091"/>
                    <a:pt x="5324" y="23495"/>
                  </a:cubicBezTo>
                  <a:cubicBezTo>
                    <a:pt x="1440" y="19592"/>
                    <a:pt x="277" y="13736"/>
                    <a:pt x="2367" y="8650"/>
                  </a:cubicBezTo>
                  <a:cubicBezTo>
                    <a:pt x="4476" y="3563"/>
                    <a:pt x="9444" y="251"/>
                    <a:pt x="14964" y="251"/>
                  </a:cubicBezTo>
                  <a:close/>
                  <a:moveTo>
                    <a:pt x="14952" y="1"/>
                  </a:moveTo>
                  <a:cubicBezTo>
                    <a:pt x="11342" y="1"/>
                    <a:pt x="7795" y="1408"/>
                    <a:pt x="5146" y="4056"/>
                  </a:cubicBezTo>
                  <a:cubicBezTo>
                    <a:pt x="1184" y="8019"/>
                    <a:pt x="1" y="13993"/>
                    <a:pt x="2150" y="19158"/>
                  </a:cubicBezTo>
                  <a:cubicBezTo>
                    <a:pt x="4299" y="24343"/>
                    <a:pt x="9346" y="27734"/>
                    <a:pt x="14964" y="27734"/>
                  </a:cubicBezTo>
                  <a:cubicBezTo>
                    <a:pt x="22614" y="27714"/>
                    <a:pt x="28804" y="21524"/>
                    <a:pt x="28824" y="13855"/>
                  </a:cubicBezTo>
                  <a:cubicBezTo>
                    <a:pt x="28824" y="8256"/>
                    <a:pt x="25433" y="3209"/>
                    <a:pt x="20268" y="1060"/>
                  </a:cubicBezTo>
                  <a:cubicBezTo>
                    <a:pt x="18548" y="347"/>
                    <a:pt x="16742" y="1"/>
                    <a:pt x="1495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6453187" y="2874307"/>
              <a:ext cx="1357461" cy="1305997"/>
            </a:xfrm>
            <a:custGeom>
              <a:avLst/>
              <a:gdLst/>
              <a:ahLst/>
              <a:cxnLst/>
              <a:rect l="l" t="t" r="r" b="b"/>
              <a:pathLst>
                <a:path w="55972" h="53850" extrusionOk="0">
                  <a:moveTo>
                    <a:pt x="29060" y="244"/>
                  </a:moveTo>
                  <a:cubicBezTo>
                    <a:pt x="43768" y="264"/>
                    <a:pt x="55715" y="12211"/>
                    <a:pt x="55735" y="26919"/>
                  </a:cubicBezTo>
                  <a:cubicBezTo>
                    <a:pt x="55735" y="37722"/>
                    <a:pt x="49229" y="47442"/>
                    <a:pt x="39253" y="51582"/>
                  </a:cubicBezTo>
                  <a:cubicBezTo>
                    <a:pt x="35961" y="52944"/>
                    <a:pt x="32504" y="53606"/>
                    <a:pt x="29074" y="53606"/>
                  </a:cubicBezTo>
                  <a:cubicBezTo>
                    <a:pt x="22130" y="53606"/>
                    <a:pt x="15300" y="50893"/>
                    <a:pt x="10193" y="45786"/>
                  </a:cubicBezTo>
                  <a:cubicBezTo>
                    <a:pt x="2564" y="38156"/>
                    <a:pt x="277" y="26682"/>
                    <a:pt x="4397" y="16726"/>
                  </a:cubicBezTo>
                  <a:cubicBezTo>
                    <a:pt x="8537" y="6750"/>
                    <a:pt x="18257" y="244"/>
                    <a:pt x="29060" y="244"/>
                  </a:cubicBezTo>
                  <a:close/>
                  <a:moveTo>
                    <a:pt x="29048" y="0"/>
                  </a:moveTo>
                  <a:cubicBezTo>
                    <a:pt x="22043" y="0"/>
                    <a:pt x="15157" y="2740"/>
                    <a:pt x="10016" y="7894"/>
                  </a:cubicBezTo>
                  <a:cubicBezTo>
                    <a:pt x="2307" y="15583"/>
                    <a:pt x="1" y="27175"/>
                    <a:pt x="4180" y="37230"/>
                  </a:cubicBezTo>
                  <a:cubicBezTo>
                    <a:pt x="8340" y="47284"/>
                    <a:pt x="18158" y="53849"/>
                    <a:pt x="29060" y="53849"/>
                  </a:cubicBezTo>
                  <a:cubicBezTo>
                    <a:pt x="43906" y="53830"/>
                    <a:pt x="55952" y="41784"/>
                    <a:pt x="55971" y="26919"/>
                  </a:cubicBezTo>
                  <a:cubicBezTo>
                    <a:pt x="55971" y="16036"/>
                    <a:pt x="49406" y="6218"/>
                    <a:pt x="39352" y="2058"/>
                  </a:cubicBezTo>
                  <a:cubicBezTo>
                    <a:pt x="36020" y="673"/>
                    <a:pt x="32519" y="0"/>
                    <a:pt x="29048"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6640131" y="3047481"/>
              <a:ext cx="997408" cy="959720"/>
            </a:xfrm>
            <a:custGeom>
              <a:avLst/>
              <a:gdLst/>
              <a:ahLst/>
              <a:cxnLst/>
              <a:rect l="l" t="t" r="r" b="b"/>
              <a:pathLst>
                <a:path w="41126" h="39572" extrusionOk="0">
                  <a:moveTo>
                    <a:pt x="21351" y="496"/>
                  </a:moveTo>
                  <a:cubicBezTo>
                    <a:pt x="31997" y="496"/>
                    <a:pt x="40633" y="9132"/>
                    <a:pt x="40633" y="19778"/>
                  </a:cubicBezTo>
                  <a:cubicBezTo>
                    <a:pt x="40633" y="27585"/>
                    <a:pt x="35940" y="34623"/>
                    <a:pt x="28725" y="37620"/>
                  </a:cubicBezTo>
                  <a:cubicBezTo>
                    <a:pt x="26339" y="38604"/>
                    <a:pt x="23836" y="39082"/>
                    <a:pt x="21353" y="39082"/>
                  </a:cubicBezTo>
                  <a:cubicBezTo>
                    <a:pt x="16325" y="39082"/>
                    <a:pt x="11384" y="37122"/>
                    <a:pt x="7689" y="33440"/>
                  </a:cubicBezTo>
                  <a:cubicBezTo>
                    <a:pt x="2189" y="27920"/>
                    <a:pt x="533" y="19620"/>
                    <a:pt x="3509" y="12404"/>
                  </a:cubicBezTo>
                  <a:cubicBezTo>
                    <a:pt x="6506" y="5189"/>
                    <a:pt x="13544" y="496"/>
                    <a:pt x="21351" y="496"/>
                  </a:cubicBezTo>
                  <a:close/>
                  <a:moveTo>
                    <a:pt x="21364" y="1"/>
                  </a:moveTo>
                  <a:cubicBezTo>
                    <a:pt x="16209" y="1"/>
                    <a:pt x="11141" y="2012"/>
                    <a:pt x="7354" y="5800"/>
                  </a:cubicBezTo>
                  <a:cubicBezTo>
                    <a:pt x="1696" y="11458"/>
                    <a:pt x="0" y="19955"/>
                    <a:pt x="3056" y="27348"/>
                  </a:cubicBezTo>
                  <a:cubicBezTo>
                    <a:pt x="6132" y="34761"/>
                    <a:pt x="13347" y="39571"/>
                    <a:pt x="21351" y="39571"/>
                  </a:cubicBezTo>
                  <a:cubicBezTo>
                    <a:pt x="32274" y="39571"/>
                    <a:pt x="41125" y="30700"/>
                    <a:pt x="41125" y="19778"/>
                  </a:cubicBezTo>
                  <a:cubicBezTo>
                    <a:pt x="41125" y="11773"/>
                    <a:pt x="36315" y="4558"/>
                    <a:pt x="28922" y="1502"/>
                  </a:cubicBezTo>
                  <a:cubicBezTo>
                    <a:pt x="26477" y="491"/>
                    <a:pt x="23910" y="1"/>
                    <a:pt x="21364"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6492884" y="2910877"/>
              <a:ext cx="1281405" cy="1233070"/>
            </a:xfrm>
            <a:custGeom>
              <a:avLst/>
              <a:gdLst/>
              <a:ahLst/>
              <a:cxnLst/>
              <a:rect l="l" t="t" r="r" b="b"/>
              <a:pathLst>
                <a:path w="52836" h="50843" extrusionOk="0">
                  <a:moveTo>
                    <a:pt x="27423" y="747"/>
                  </a:moveTo>
                  <a:cubicBezTo>
                    <a:pt x="41046" y="747"/>
                    <a:pt x="52087" y="11788"/>
                    <a:pt x="52107" y="25411"/>
                  </a:cubicBezTo>
                  <a:cubicBezTo>
                    <a:pt x="52087" y="35406"/>
                    <a:pt x="46093" y="44396"/>
                    <a:pt x="36867" y="48221"/>
                  </a:cubicBezTo>
                  <a:cubicBezTo>
                    <a:pt x="33815" y="49486"/>
                    <a:pt x="30612" y="50100"/>
                    <a:pt x="27436" y="50100"/>
                  </a:cubicBezTo>
                  <a:cubicBezTo>
                    <a:pt x="21011" y="50100"/>
                    <a:pt x="14699" y="47588"/>
                    <a:pt x="9976" y="42878"/>
                  </a:cubicBezTo>
                  <a:cubicBezTo>
                    <a:pt x="2918" y="35820"/>
                    <a:pt x="808" y="25194"/>
                    <a:pt x="4613" y="15987"/>
                  </a:cubicBezTo>
                  <a:cubicBezTo>
                    <a:pt x="8438" y="6760"/>
                    <a:pt x="17428" y="747"/>
                    <a:pt x="27423" y="747"/>
                  </a:cubicBezTo>
                  <a:close/>
                  <a:moveTo>
                    <a:pt x="27428" y="1"/>
                  </a:moveTo>
                  <a:cubicBezTo>
                    <a:pt x="20812" y="1"/>
                    <a:pt x="14311" y="2582"/>
                    <a:pt x="9443" y="7450"/>
                  </a:cubicBezTo>
                  <a:cubicBezTo>
                    <a:pt x="2188" y="14705"/>
                    <a:pt x="0" y="25647"/>
                    <a:pt x="3943" y="35150"/>
                  </a:cubicBezTo>
                  <a:cubicBezTo>
                    <a:pt x="7866" y="44633"/>
                    <a:pt x="17132" y="50843"/>
                    <a:pt x="27423" y="50843"/>
                  </a:cubicBezTo>
                  <a:cubicBezTo>
                    <a:pt x="41441" y="50823"/>
                    <a:pt x="52816" y="39448"/>
                    <a:pt x="52836" y="25411"/>
                  </a:cubicBezTo>
                  <a:cubicBezTo>
                    <a:pt x="52836" y="15139"/>
                    <a:pt x="46645" y="5873"/>
                    <a:pt x="37143" y="1930"/>
                  </a:cubicBezTo>
                  <a:cubicBezTo>
                    <a:pt x="33999" y="632"/>
                    <a:pt x="30699" y="1"/>
                    <a:pt x="27428"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6373840" y="2800585"/>
              <a:ext cx="1510446" cy="1453355"/>
            </a:xfrm>
            <a:custGeom>
              <a:avLst/>
              <a:gdLst/>
              <a:ahLst/>
              <a:cxnLst/>
              <a:rect l="l" t="t" r="r" b="b"/>
              <a:pathLst>
                <a:path w="62280" h="59926" extrusionOk="0">
                  <a:moveTo>
                    <a:pt x="32332" y="997"/>
                  </a:moveTo>
                  <a:cubicBezTo>
                    <a:pt x="48321" y="1017"/>
                    <a:pt x="61274" y="13970"/>
                    <a:pt x="61294" y="29959"/>
                  </a:cubicBezTo>
                  <a:cubicBezTo>
                    <a:pt x="61294" y="41689"/>
                    <a:pt x="54236" y="52256"/>
                    <a:pt x="43412" y="56732"/>
                  </a:cubicBezTo>
                  <a:cubicBezTo>
                    <a:pt x="39826" y="58221"/>
                    <a:pt x="36060" y="58944"/>
                    <a:pt x="32325" y="58944"/>
                  </a:cubicBezTo>
                  <a:cubicBezTo>
                    <a:pt x="24789" y="58944"/>
                    <a:pt x="17379" y="55999"/>
                    <a:pt x="11829" y="50462"/>
                  </a:cubicBezTo>
                  <a:cubicBezTo>
                    <a:pt x="3549" y="42162"/>
                    <a:pt x="1065" y="29702"/>
                    <a:pt x="5560" y="18879"/>
                  </a:cubicBezTo>
                  <a:cubicBezTo>
                    <a:pt x="10035" y="8055"/>
                    <a:pt x="20602" y="997"/>
                    <a:pt x="32332" y="997"/>
                  </a:cubicBezTo>
                  <a:close/>
                  <a:moveTo>
                    <a:pt x="32336" y="1"/>
                  </a:moveTo>
                  <a:cubicBezTo>
                    <a:pt x="24539" y="1"/>
                    <a:pt x="16877" y="3047"/>
                    <a:pt x="11139" y="8785"/>
                  </a:cubicBezTo>
                  <a:cubicBezTo>
                    <a:pt x="2563" y="17341"/>
                    <a:pt x="0" y="30235"/>
                    <a:pt x="4633" y="41433"/>
                  </a:cubicBezTo>
                  <a:cubicBezTo>
                    <a:pt x="9286" y="52631"/>
                    <a:pt x="20208" y="59925"/>
                    <a:pt x="32332" y="59925"/>
                  </a:cubicBezTo>
                  <a:cubicBezTo>
                    <a:pt x="48854" y="59906"/>
                    <a:pt x="62260" y="46499"/>
                    <a:pt x="62279" y="29959"/>
                  </a:cubicBezTo>
                  <a:cubicBezTo>
                    <a:pt x="62279" y="17854"/>
                    <a:pt x="54985" y="6932"/>
                    <a:pt x="43787" y="2279"/>
                  </a:cubicBezTo>
                  <a:cubicBezTo>
                    <a:pt x="40081" y="746"/>
                    <a:pt x="36192" y="1"/>
                    <a:pt x="32336"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6590394" y="2961027"/>
              <a:ext cx="1130821" cy="1132713"/>
            </a:xfrm>
            <a:custGeom>
              <a:avLst/>
              <a:gdLst/>
              <a:ahLst/>
              <a:cxnLst/>
              <a:rect l="l" t="t" r="r" b="b"/>
              <a:pathLst>
                <a:path w="46627" h="46705" extrusionOk="0">
                  <a:moveTo>
                    <a:pt x="23343" y="0"/>
                  </a:moveTo>
                  <a:lnTo>
                    <a:pt x="23343" y="5658"/>
                  </a:lnTo>
                  <a:lnTo>
                    <a:pt x="23383" y="5658"/>
                  </a:lnTo>
                  <a:cubicBezTo>
                    <a:pt x="24625" y="5658"/>
                    <a:pt x="25867" y="5796"/>
                    <a:pt x="27069" y="6053"/>
                  </a:cubicBezTo>
                  <a:lnTo>
                    <a:pt x="28252" y="493"/>
                  </a:lnTo>
                  <a:cubicBezTo>
                    <a:pt x="26655" y="158"/>
                    <a:pt x="25019" y="0"/>
                    <a:pt x="23383" y="0"/>
                  </a:cubicBezTo>
                  <a:close/>
                  <a:moveTo>
                    <a:pt x="18513" y="532"/>
                  </a:moveTo>
                  <a:cubicBezTo>
                    <a:pt x="16897" y="868"/>
                    <a:pt x="15339" y="1360"/>
                    <a:pt x="13841" y="2031"/>
                  </a:cubicBezTo>
                  <a:lnTo>
                    <a:pt x="16167" y="7196"/>
                  </a:lnTo>
                  <a:cubicBezTo>
                    <a:pt x="17291" y="6703"/>
                    <a:pt x="18474" y="6329"/>
                    <a:pt x="19696" y="6072"/>
                  </a:cubicBezTo>
                  <a:lnTo>
                    <a:pt x="18513" y="532"/>
                  </a:lnTo>
                  <a:close/>
                  <a:moveTo>
                    <a:pt x="32885" y="2011"/>
                  </a:moveTo>
                  <a:lnTo>
                    <a:pt x="30579" y="7196"/>
                  </a:lnTo>
                  <a:cubicBezTo>
                    <a:pt x="31702" y="7689"/>
                    <a:pt x="32787" y="8300"/>
                    <a:pt x="33792" y="9030"/>
                  </a:cubicBezTo>
                  <a:lnTo>
                    <a:pt x="37124" y="4475"/>
                  </a:lnTo>
                  <a:cubicBezTo>
                    <a:pt x="35803" y="3509"/>
                    <a:pt x="34384" y="2681"/>
                    <a:pt x="32885" y="2011"/>
                  </a:cubicBezTo>
                  <a:close/>
                  <a:moveTo>
                    <a:pt x="9641" y="4475"/>
                  </a:moveTo>
                  <a:cubicBezTo>
                    <a:pt x="8321" y="5441"/>
                    <a:pt x="7098" y="6546"/>
                    <a:pt x="6014" y="7768"/>
                  </a:cubicBezTo>
                  <a:lnTo>
                    <a:pt x="10233" y="11553"/>
                  </a:lnTo>
                  <a:lnTo>
                    <a:pt x="10233" y="11533"/>
                  </a:lnTo>
                  <a:cubicBezTo>
                    <a:pt x="11061" y="10627"/>
                    <a:pt x="11968" y="9779"/>
                    <a:pt x="12973" y="9069"/>
                  </a:cubicBezTo>
                  <a:lnTo>
                    <a:pt x="9641" y="4475"/>
                  </a:lnTo>
                  <a:close/>
                  <a:moveTo>
                    <a:pt x="40752" y="7709"/>
                  </a:moveTo>
                  <a:lnTo>
                    <a:pt x="36533" y="11514"/>
                  </a:lnTo>
                  <a:cubicBezTo>
                    <a:pt x="37361" y="12421"/>
                    <a:pt x="38090" y="13426"/>
                    <a:pt x="38721" y="14510"/>
                  </a:cubicBezTo>
                  <a:lnTo>
                    <a:pt x="43610" y="11652"/>
                  </a:lnTo>
                  <a:cubicBezTo>
                    <a:pt x="42802" y="10252"/>
                    <a:pt x="41836" y="8931"/>
                    <a:pt x="40752" y="7709"/>
                  </a:cubicBezTo>
                  <a:close/>
                  <a:moveTo>
                    <a:pt x="3136" y="11711"/>
                  </a:moveTo>
                  <a:cubicBezTo>
                    <a:pt x="2327" y="13130"/>
                    <a:pt x="1657" y="14609"/>
                    <a:pt x="1164" y="16166"/>
                  </a:cubicBezTo>
                  <a:lnTo>
                    <a:pt x="6566" y="17921"/>
                  </a:lnTo>
                  <a:cubicBezTo>
                    <a:pt x="6941" y="16738"/>
                    <a:pt x="7433" y="15614"/>
                    <a:pt x="8045" y="14530"/>
                  </a:cubicBezTo>
                  <a:lnTo>
                    <a:pt x="3136" y="11711"/>
                  </a:lnTo>
                  <a:close/>
                  <a:moveTo>
                    <a:pt x="45621" y="16127"/>
                  </a:moveTo>
                  <a:lnTo>
                    <a:pt x="40219" y="17882"/>
                  </a:lnTo>
                  <a:cubicBezTo>
                    <a:pt x="40594" y="19045"/>
                    <a:pt x="40850" y="20267"/>
                    <a:pt x="40988" y="21489"/>
                  </a:cubicBezTo>
                  <a:lnTo>
                    <a:pt x="46627" y="20898"/>
                  </a:lnTo>
                  <a:cubicBezTo>
                    <a:pt x="46449" y="19281"/>
                    <a:pt x="46114" y="17684"/>
                    <a:pt x="45621" y="16127"/>
                  </a:cubicBezTo>
                  <a:close/>
                  <a:moveTo>
                    <a:pt x="159" y="20957"/>
                  </a:moveTo>
                  <a:cubicBezTo>
                    <a:pt x="1" y="22574"/>
                    <a:pt x="1" y="24210"/>
                    <a:pt x="159" y="25827"/>
                  </a:cubicBezTo>
                  <a:lnTo>
                    <a:pt x="5817" y="25235"/>
                  </a:lnTo>
                  <a:cubicBezTo>
                    <a:pt x="5738" y="24604"/>
                    <a:pt x="5718" y="23974"/>
                    <a:pt x="5718" y="23343"/>
                  </a:cubicBezTo>
                  <a:cubicBezTo>
                    <a:pt x="5718" y="22731"/>
                    <a:pt x="5738" y="22140"/>
                    <a:pt x="5797" y="21529"/>
                  </a:cubicBezTo>
                  <a:lnTo>
                    <a:pt x="159" y="20957"/>
                  </a:lnTo>
                  <a:close/>
                  <a:moveTo>
                    <a:pt x="40988" y="25196"/>
                  </a:moveTo>
                  <a:cubicBezTo>
                    <a:pt x="40850" y="26418"/>
                    <a:pt x="40594" y="27640"/>
                    <a:pt x="40219" y="28804"/>
                  </a:cubicBezTo>
                  <a:lnTo>
                    <a:pt x="45621" y="30558"/>
                  </a:lnTo>
                  <a:cubicBezTo>
                    <a:pt x="46114" y="29001"/>
                    <a:pt x="46449" y="27404"/>
                    <a:pt x="46627" y="25768"/>
                  </a:cubicBezTo>
                  <a:lnTo>
                    <a:pt x="40988" y="25196"/>
                  </a:lnTo>
                  <a:close/>
                  <a:moveTo>
                    <a:pt x="6566" y="28843"/>
                  </a:moveTo>
                  <a:lnTo>
                    <a:pt x="1184" y="30598"/>
                  </a:lnTo>
                  <a:cubicBezTo>
                    <a:pt x="1696" y="32155"/>
                    <a:pt x="2367" y="33654"/>
                    <a:pt x="3175" y="35053"/>
                  </a:cubicBezTo>
                  <a:lnTo>
                    <a:pt x="8084" y="32214"/>
                  </a:lnTo>
                  <a:cubicBezTo>
                    <a:pt x="7473" y="31150"/>
                    <a:pt x="6960" y="30026"/>
                    <a:pt x="6566" y="28843"/>
                  </a:cubicBezTo>
                  <a:close/>
                  <a:moveTo>
                    <a:pt x="38721" y="32175"/>
                  </a:moveTo>
                  <a:cubicBezTo>
                    <a:pt x="38090" y="33259"/>
                    <a:pt x="37380" y="34245"/>
                    <a:pt x="36552" y="35172"/>
                  </a:cubicBezTo>
                  <a:lnTo>
                    <a:pt x="40771" y="38977"/>
                  </a:lnTo>
                  <a:cubicBezTo>
                    <a:pt x="41856" y="37754"/>
                    <a:pt x="42822" y="36433"/>
                    <a:pt x="43650" y="35034"/>
                  </a:cubicBezTo>
                  <a:lnTo>
                    <a:pt x="38721" y="32175"/>
                  </a:lnTo>
                  <a:close/>
                  <a:moveTo>
                    <a:pt x="10272" y="35211"/>
                  </a:moveTo>
                  <a:lnTo>
                    <a:pt x="6073" y="39016"/>
                  </a:lnTo>
                  <a:cubicBezTo>
                    <a:pt x="7157" y="40219"/>
                    <a:pt x="8380" y="41323"/>
                    <a:pt x="9701" y="42269"/>
                  </a:cubicBezTo>
                  <a:lnTo>
                    <a:pt x="13032" y="37675"/>
                  </a:lnTo>
                  <a:cubicBezTo>
                    <a:pt x="12027" y="36946"/>
                    <a:pt x="11100" y="36118"/>
                    <a:pt x="10272" y="35211"/>
                  </a:cubicBezTo>
                  <a:close/>
                  <a:moveTo>
                    <a:pt x="33812" y="37656"/>
                  </a:moveTo>
                  <a:cubicBezTo>
                    <a:pt x="32826" y="38385"/>
                    <a:pt x="31742" y="39016"/>
                    <a:pt x="30618" y="39509"/>
                  </a:cubicBezTo>
                  <a:lnTo>
                    <a:pt x="32925" y="44694"/>
                  </a:lnTo>
                  <a:lnTo>
                    <a:pt x="32925" y="44674"/>
                  </a:lnTo>
                  <a:cubicBezTo>
                    <a:pt x="34403" y="44024"/>
                    <a:pt x="35843" y="43196"/>
                    <a:pt x="37163" y="42249"/>
                  </a:cubicBezTo>
                  <a:lnTo>
                    <a:pt x="33812" y="37656"/>
                  </a:lnTo>
                  <a:close/>
                  <a:moveTo>
                    <a:pt x="16226" y="39529"/>
                  </a:moveTo>
                  <a:lnTo>
                    <a:pt x="13939" y="44714"/>
                  </a:lnTo>
                  <a:cubicBezTo>
                    <a:pt x="15418" y="45364"/>
                    <a:pt x="16975" y="45877"/>
                    <a:pt x="18572" y="46212"/>
                  </a:cubicBezTo>
                  <a:lnTo>
                    <a:pt x="19735" y="40652"/>
                  </a:lnTo>
                  <a:cubicBezTo>
                    <a:pt x="18533" y="40416"/>
                    <a:pt x="17350" y="40041"/>
                    <a:pt x="16226" y="39529"/>
                  </a:cubicBezTo>
                  <a:close/>
                  <a:moveTo>
                    <a:pt x="27109" y="40652"/>
                  </a:moveTo>
                  <a:cubicBezTo>
                    <a:pt x="25906" y="40909"/>
                    <a:pt x="24664" y="41047"/>
                    <a:pt x="23442" y="41047"/>
                  </a:cubicBezTo>
                  <a:lnTo>
                    <a:pt x="23442" y="46705"/>
                  </a:lnTo>
                  <a:cubicBezTo>
                    <a:pt x="25059" y="46705"/>
                    <a:pt x="26695" y="46527"/>
                    <a:pt x="28292" y="46192"/>
                  </a:cubicBezTo>
                  <a:lnTo>
                    <a:pt x="27109" y="4065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6871526" y="3241195"/>
              <a:ext cx="571874" cy="571874"/>
            </a:xfrm>
            <a:custGeom>
              <a:avLst/>
              <a:gdLst/>
              <a:ahLst/>
              <a:cxnLst/>
              <a:rect l="l" t="t" r="r" b="b"/>
              <a:pathLst>
                <a:path w="23580" h="23580" extrusionOk="0">
                  <a:moveTo>
                    <a:pt x="11790" y="0"/>
                  </a:moveTo>
                  <a:lnTo>
                    <a:pt x="11790" y="2464"/>
                  </a:lnTo>
                  <a:cubicBezTo>
                    <a:pt x="12007" y="2464"/>
                    <a:pt x="12223" y="2484"/>
                    <a:pt x="12440" y="2484"/>
                  </a:cubicBezTo>
                  <a:lnTo>
                    <a:pt x="12618" y="40"/>
                  </a:lnTo>
                  <a:cubicBezTo>
                    <a:pt x="12342" y="0"/>
                    <a:pt x="12066" y="0"/>
                    <a:pt x="11790" y="0"/>
                  </a:cubicBezTo>
                  <a:close/>
                  <a:moveTo>
                    <a:pt x="11179" y="20"/>
                  </a:moveTo>
                  <a:cubicBezTo>
                    <a:pt x="10922" y="40"/>
                    <a:pt x="10646" y="59"/>
                    <a:pt x="10370" y="99"/>
                  </a:cubicBezTo>
                  <a:lnTo>
                    <a:pt x="10666" y="2543"/>
                  </a:lnTo>
                  <a:cubicBezTo>
                    <a:pt x="10883" y="2524"/>
                    <a:pt x="11100" y="2504"/>
                    <a:pt x="11317" y="2484"/>
                  </a:cubicBezTo>
                  <a:lnTo>
                    <a:pt x="11179" y="20"/>
                  </a:lnTo>
                  <a:close/>
                  <a:moveTo>
                    <a:pt x="13446" y="118"/>
                  </a:moveTo>
                  <a:lnTo>
                    <a:pt x="13091" y="2563"/>
                  </a:lnTo>
                  <a:cubicBezTo>
                    <a:pt x="13308" y="2583"/>
                    <a:pt x="13525" y="2622"/>
                    <a:pt x="13742" y="2681"/>
                  </a:cubicBezTo>
                  <a:lnTo>
                    <a:pt x="14254" y="256"/>
                  </a:lnTo>
                  <a:cubicBezTo>
                    <a:pt x="13978" y="197"/>
                    <a:pt x="13702" y="158"/>
                    <a:pt x="13446" y="118"/>
                  </a:cubicBezTo>
                  <a:close/>
                  <a:moveTo>
                    <a:pt x="9542" y="217"/>
                  </a:moveTo>
                  <a:cubicBezTo>
                    <a:pt x="9286" y="276"/>
                    <a:pt x="9010" y="335"/>
                    <a:pt x="8754" y="394"/>
                  </a:cubicBezTo>
                  <a:lnTo>
                    <a:pt x="9385" y="2780"/>
                  </a:lnTo>
                  <a:lnTo>
                    <a:pt x="9385" y="2800"/>
                  </a:lnTo>
                  <a:cubicBezTo>
                    <a:pt x="9601" y="2740"/>
                    <a:pt x="9818" y="2681"/>
                    <a:pt x="10015" y="2642"/>
                  </a:cubicBezTo>
                  <a:lnTo>
                    <a:pt x="9542" y="217"/>
                  </a:lnTo>
                  <a:close/>
                  <a:moveTo>
                    <a:pt x="15062" y="454"/>
                  </a:moveTo>
                  <a:lnTo>
                    <a:pt x="14372" y="2819"/>
                  </a:lnTo>
                  <a:cubicBezTo>
                    <a:pt x="14589" y="2878"/>
                    <a:pt x="14786" y="2957"/>
                    <a:pt x="15003" y="3036"/>
                  </a:cubicBezTo>
                  <a:lnTo>
                    <a:pt x="15831" y="710"/>
                  </a:lnTo>
                  <a:cubicBezTo>
                    <a:pt x="15575" y="611"/>
                    <a:pt x="15319" y="532"/>
                    <a:pt x="15062" y="454"/>
                  </a:cubicBezTo>
                  <a:close/>
                  <a:moveTo>
                    <a:pt x="7965" y="651"/>
                  </a:moveTo>
                  <a:cubicBezTo>
                    <a:pt x="7709" y="730"/>
                    <a:pt x="7433" y="828"/>
                    <a:pt x="7196" y="946"/>
                  </a:cubicBezTo>
                  <a:lnTo>
                    <a:pt x="8162" y="3214"/>
                  </a:lnTo>
                  <a:cubicBezTo>
                    <a:pt x="8359" y="3135"/>
                    <a:pt x="8556" y="3056"/>
                    <a:pt x="8754" y="2977"/>
                  </a:cubicBezTo>
                  <a:lnTo>
                    <a:pt x="7965" y="651"/>
                  </a:lnTo>
                  <a:close/>
                  <a:moveTo>
                    <a:pt x="16600" y="1025"/>
                  </a:moveTo>
                  <a:lnTo>
                    <a:pt x="15595" y="3273"/>
                  </a:lnTo>
                  <a:cubicBezTo>
                    <a:pt x="15792" y="3371"/>
                    <a:pt x="15989" y="3450"/>
                    <a:pt x="16186" y="3569"/>
                  </a:cubicBezTo>
                  <a:lnTo>
                    <a:pt x="17349" y="1380"/>
                  </a:lnTo>
                  <a:cubicBezTo>
                    <a:pt x="17093" y="1262"/>
                    <a:pt x="16856" y="1144"/>
                    <a:pt x="16600" y="1025"/>
                  </a:cubicBezTo>
                  <a:close/>
                  <a:moveTo>
                    <a:pt x="6447" y="1301"/>
                  </a:moveTo>
                  <a:cubicBezTo>
                    <a:pt x="6191" y="1420"/>
                    <a:pt x="5954" y="1558"/>
                    <a:pt x="5718" y="1696"/>
                  </a:cubicBezTo>
                  <a:lnTo>
                    <a:pt x="6999" y="3805"/>
                  </a:lnTo>
                  <a:cubicBezTo>
                    <a:pt x="7176" y="3687"/>
                    <a:pt x="7374" y="3588"/>
                    <a:pt x="7571" y="3490"/>
                  </a:cubicBezTo>
                  <a:lnTo>
                    <a:pt x="6447" y="1301"/>
                  </a:lnTo>
                  <a:close/>
                  <a:moveTo>
                    <a:pt x="18059" y="1814"/>
                  </a:moveTo>
                  <a:lnTo>
                    <a:pt x="16758" y="3904"/>
                  </a:lnTo>
                  <a:cubicBezTo>
                    <a:pt x="16935" y="4022"/>
                    <a:pt x="17113" y="4140"/>
                    <a:pt x="17290" y="4259"/>
                  </a:cubicBezTo>
                  <a:lnTo>
                    <a:pt x="18749" y="2287"/>
                  </a:lnTo>
                  <a:cubicBezTo>
                    <a:pt x="18532" y="2110"/>
                    <a:pt x="18315" y="1952"/>
                    <a:pt x="18059" y="1814"/>
                  </a:cubicBezTo>
                  <a:close/>
                  <a:moveTo>
                    <a:pt x="5028" y="2149"/>
                  </a:moveTo>
                  <a:cubicBezTo>
                    <a:pt x="4811" y="2307"/>
                    <a:pt x="4574" y="2464"/>
                    <a:pt x="4377" y="2642"/>
                  </a:cubicBezTo>
                  <a:lnTo>
                    <a:pt x="5934" y="4554"/>
                  </a:lnTo>
                  <a:cubicBezTo>
                    <a:pt x="6092" y="4416"/>
                    <a:pt x="6270" y="4298"/>
                    <a:pt x="6447" y="4160"/>
                  </a:cubicBezTo>
                  <a:lnTo>
                    <a:pt x="5028" y="2149"/>
                  </a:lnTo>
                  <a:close/>
                  <a:moveTo>
                    <a:pt x="19380" y="2800"/>
                  </a:moveTo>
                  <a:lnTo>
                    <a:pt x="17783" y="4673"/>
                  </a:lnTo>
                  <a:cubicBezTo>
                    <a:pt x="17961" y="4811"/>
                    <a:pt x="18118" y="4968"/>
                    <a:pt x="18276" y="5106"/>
                  </a:cubicBezTo>
                  <a:lnTo>
                    <a:pt x="19991" y="3352"/>
                  </a:lnTo>
                  <a:cubicBezTo>
                    <a:pt x="19794" y="3154"/>
                    <a:pt x="19597" y="2957"/>
                    <a:pt x="19380" y="2800"/>
                  </a:cubicBezTo>
                  <a:close/>
                  <a:moveTo>
                    <a:pt x="3746" y="3194"/>
                  </a:moveTo>
                  <a:cubicBezTo>
                    <a:pt x="3549" y="3371"/>
                    <a:pt x="3352" y="3569"/>
                    <a:pt x="3174" y="3766"/>
                  </a:cubicBezTo>
                  <a:lnTo>
                    <a:pt x="4968" y="5461"/>
                  </a:lnTo>
                  <a:lnTo>
                    <a:pt x="4968" y="5441"/>
                  </a:lnTo>
                  <a:cubicBezTo>
                    <a:pt x="5126" y="5284"/>
                    <a:pt x="5284" y="5126"/>
                    <a:pt x="5442" y="4988"/>
                  </a:cubicBezTo>
                  <a:lnTo>
                    <a:pt x="3746" y="3194"/>
                  </a:lnTo>
                  <a:close/>
                  <a:moveTo>
                    <a:pt x="20583" y="3943"/>
                  </a:moveTo>
                  <a:lnTo>
                    <a:pt x="18749" y="5599"/>
                  </a:lnTo>
                  <a:cubicBezTo>
                    <a:pt x="18887" y="5737"/>
                    <a:pt x="19025" y="5915"/>
                    <a:pt x="19163" y="6092"/>
                  </a:cubicBezTo>
                  <a:lnTo>
                    <a:pt x="21115" y="4574"/>
                  </a:lnTo>
                  <a:cubicBezTo>
                    <a:pt x="20937" y="4357"/>
                    <a:pt x="20760" y="4160"/>
                    <a:pt x="20583" y="3943"/>
                  </a:cubicBezTo>
                  <a:close/>
                  <a:moveTo>
                    <a:pt x="2622" y="4397"/>
                  </a:moveTo>
                  <a:cubicBezTo>
                    <a:pt x="2465" y="4613"/>
                    <a:pt x="2287" y="4830"/>
                    <a:pt x="2129" y="5047"/>
                  </a:cubicBezTo>
                  <a:lnTo>
                    <a:pt x="4160" y="6467"/>
                  </a:lnTo>
                  <a:cubicBezTo>
                    <a:pt x="4278" y="6289"/>
                    <a:pt x="4416" y="6112"/>
                    <a:pt x="4535" y="5954"/>
                  </a:cubicBezTo>
                  <a:lnTo>
                    <a:pt x="2622" y="4397"/>
                  </a:lnTo>
                  <a:close/>
                  <a:moveTo>
                    <a:pt x="21608" y="5244"/>
                  </a:moveTo>
                  <a:lnTo>
                    <a:pt x="19557" y="6605"/>
                  </a:lnTo>
                  <a:cubicBezTo>
                    <a:pt x="19676" y="6782"/>
                    <a:pt x="19794" y="6979"/>
                    <a:pt x="19893" y="7157"/>
                  </a:cubicBezTo>
                  <a:lnTo>
                    <a:pt x="22041" y="5934"/>
                  </a:lnTo>
                  <a:cubicBezTo>
                    <a:pt x="21903" y="5698"/>
                    <a:pt x="21746" y="5461"/>
                    <a:pt x="21608" y="5244"/>
                  </a:cubicBezTo>
                  <a:close/>
                  <a:moveTo>
                    <a:pt x="1696" y="5737"/>
                  </a:moveTo>
                  <a:cubicBezTo>
                    <a:pt x="1538" y="5974"/>
                    <a:pt x="1420" y="6230"/>
                    <a:pt x="1282" y="6467"/>
                  </a:cubicBezTo>
                  <a:lnTo>
                    <a:pt x="3490" y="7590"/>
                  </a:lnTo>
                  <a:cubicBezTo>
                    <a:pt x="3588" y="7393"/>
                    <a:pt x="3687" y="7216"/>
                    <a:pt x="3805" y="7019"/>
                  </a:cubicBezTo>
                  <a:lnTo>
                    <a:pt x="1696" y="5737"/>
                  </a:lnTo>
                  <a:close/>
                  <a:moveTo>
                    <a:pt x="22416" y="6664"/>
                  </a:moveTo>
                  <a:lnTo>
                    <a:pt x="20208" y="7748"/>
                  </a:lnTo>
                  <a:cubicBezTo>
                    <a:pt x="20307" y="7926"/>
                    <a:pt x="20385" y="8142"/>
                    <a:pt x="20464" y="8340"/>
                  </a:cubicBezTo>
                  <a:lnTo>
                    <a:pt x="22751" y="7413"/>
                  </a:lnTo>
                  <a:cubicBezTo>
                    <a:pt x="22653" y="7157"/>
                    <a:pt x="22534" y="6920"/>
                    <a:pt x="22416" y="6664"/>
                  </a:cubicBezTo>
                  <a:close/>
                  <a:moveTo>
                    <a:pt x="927" y="7216"/>
                  </a:moveTo>
                  <a:cubicBezTo>
                    <a:pt x="828" y="7472"/>
                    <a:pt x="730" y="7728"/>
                    <a:pt x="631" y="7985"/>
                  </a:cubicBezTo>
                  <a:lnTo>
                    <a:pt x="2977" y="8793"/>
                  </a:lnTo>
                  <a:cubicBezTo>
                    <a:pt x="3056" y="8576"/>
                    <a:pt x="3115" y="8379"/>
                    <a:pt x="3194" y="8182"/>
                  </a:cubicBezTo>
                  <a:lnTo>
                    <a:pt x="927" y="7216"/>
                  </a:lnTo>
                  <a:close/>
                  <a:moveTo>
                    <a:pt x="23027" y="8202"/>
                  </a:moveTo>
                  <a:lnTo>
                    <a:pt x="20681" y="8951"/>
                  </a:lnTo>
                  <a:cubicBezTo>
                    <a:pt x="20740" y="9168"/>
                    <a:pt x="20799" y="9365"/>
                    <a:pt x="20859" y="9582"/>
                  </a:cubicBezTo>
                  <a:lnTo>
                    <a:pt x="23244" y="8990"/>
                  </a:lnTo>
                  <a:cubicBezTo>
                    <a:pt x="23185" y="8734"/>
                    <a:pt x="23106" y="8458"/>
                    <a:pt x="23027" y="8202"/>
                  </a:cubicBezTo>
                  <a:close/>
                  <a:moveTo>
                    <a:pt x="395" y="8793"/>
                  </a:moveTo>
                  <a:cubicBezTo>
                    <a:pt x="335" y="9049"/>
                    <a:pt x="276" y="9325"/>
                    <a:pt x="217" y="9582"/>
                  </a:cubicBezTo>
                  <a:lnTo>
                    <a:pt x="2642" y="10055"/>
                  </a:lnTo>
                  <a:cubicBezTo>
                    <a:pt x="2681" y="9838"/>
                    <a:pt x="2721" y="9621"/>
                    <a:pt x="2780" y="9424"/>
                  </a:cubicBezTo>
                  <a:lnTo>
                    <a:pt x="395" y="8793"/>
                  </a:lnTo>
                  <a:close/>
                  <a:moveTo>
                    <a:pt x="23402" y="9798"/>
                  </a:moveTo>
                  <a:lnTo>
                    <a:pt x="20977" y="10212"/>
                  </a:lnTo>
                  <a:cubicBezTo>
                    <a:pt x="21016" y="10429"/>
                    <a:pt x="21056" y="10646"/>
                    <a:pt x="21075" y="10863"/>
                  </a:cubicBezTo>
                  <a:lnTo>
                    <a:pt x="23520" y="10626"/>
                  </a:lnTo>
                  <a:cubicBezTo>
                    <a:pt x="23500" y="10350"/>
                    <a:pt x="23461" y="10074"/>
                    <a:pt x="23402" y="9798"/>
                  </a:cubicBezTo>
                  <a:close/>
                  <a:moveTo>
                    <a:pt x="99" y="10410"/>
                  </a:moveTo>
                  <a:cubicBezTo>
                    <a:pt x="59" y="10686"/>
                    <a:pt x="20" y="10962"/>
                    <a:pt x="20" y="11238"/>
                  </a:cubicBezTo>
                  <a:lnTo>
                    <a:pt x="2484" y="11356"/>
                  </a:lnTo>
                  <a:lnTo>
                    <a:pt x="2484" y="11336"/>
                  </a:lnTo>
                  <a:cubicBezTo>
                    <a:pt x="2504" y="11119"/>
                    <a:pt x="2524" y="10902"/>
                    <a:pt x="2543" y="10705"/>
                  </a:cubicBezTo>
                  <a:lnTo>
                    <a:pt x="99" y="10410"/>
                  </a:lnTo>
                  <a:close/>
                  <a:moveTo>
                    <a:pt x="23579" y="11454"/>
                  </a:moveTo>
                  <a:lnTo>
                    <a:pt x="21115" y="11514"/>
                  </a:lnTo>
                  <a:lnTo>
                    <a:pt x="21115" y="11809"/>
                  </a:lnTo>
                  <a:lnTo>
                    <a:pt x="21115" y="12164"/>
                  </a:lnTo>
                  <a:lnTo>
                    <a:pt x="23579" y="12263"/>
                  </a:lnTo>
                  <a:cubicBezTo>
                    <a:pt x="23579" y="12105"/>
                    <a:pt x="23579" y="11908"/>
                    <a:pt x="23579" y="11809"/>
                  </a:cubicBezTo>
                  <a:lnTo>
                    <a:pt x="23579" y="11454"/>
                  </a:lnTo>
                  <a:close/>
                  <a:moveTo>
                    <a:pt x="2465" y="12006"/>
                  </a:moveTo>
                  <a:lnTo>
                    <a:pt x="0" y="12046"/>
                  </a:lnTo>
                  <a:cubicBezTo>
                    <a:pt x="20" y="12322"/>
                    <a:pt x="40" y="12598"/>
                    <a:pt x="59" y="12874"/>
                  </a:cubicBezTo>
                  <a:lnTo>
                    <a:pt x="2504" y="12657"/>
                  </a:lnTo>
                  <a:cubicBezTo>
                    <a:pt x="2484" y="12440"/>
                    <a:pt x="2465" y="12223"/>
                    <a:pt x="2465" y="12006"/>
                  </a:cubicBezTo>
                  <a:close/>
                  <a:moveTo>
                    <a:pt x="21056" y="12835"/>
                  </a:moveTo>
                  <a:cubicBezTo>
                    <a:pt x="21036" y="13051"/>
                    <a:pt x="21016" y="13268"/>
                    <a:pt x="20977" y="13465"/>
                  </a:cubicBezTo>
                  <a:lnTo>
                    <a:pt x="23402" y="13919"/>
                  </a:lnTo>
                  <a:lnTo>
                    <a:pt x="23402" y="13899"/>
                  </a:lnTo>
                  <a:cubicBezTo>
                    <a:pt x="23441" y="13643"/>
                    <a:pt x="23481" y="13367"/>
                    <a:pt x="23520" y="13091"/>
                  </a:cubicBezTo>
                  <a:lnTo>
                    <a:pt x="21056" y="12835"/>
                  </a:lnTo>
                  <a:close/>
                  <a:moveTo>
                    <a:pt x="2603" y="13308"/>
                  </a:moveTo>
                  <a:lnTo>
                    <a:pt x="158" y="13702"/>
                  </a:lnTo>
                  <a:cubicBezTo>
                    <a:pt x="197" y="13958"/>
                    <a:pt x="257" y="14234"/>
                    <a:pt x="316" y="14510"/>
                  </a:cubicBezTo>
                  <a:lnTo>
                    <a:pt x="2721" y="13939"/>
                  </a:lnTo>
                  <a:cubicBezTo>
                    <a:pt x="2662" y="13722"/>
                    <a:pt x="2622" y="13505"/>
                    <a:pt x="2603" y="13308"/>
                  </a:cubicBezTo>
                  <a:close/>
                  <a:moveTo>
                    <a:pt x="20839" y="14116"/>
                  </a:moveTo>
                  <a:cubicBezTo>
                    <a:pt x="20780" y="14313"/>
                    <a:pt x="20721" y="14530"/>
                    <a:pt x="20661" y="14727"/>
                  </a:cubicBezTo>
                  <a:lnTo>
                    <a:pt x="22988" y="15516"/>
                  </a:lnTo>
                  <a:lnTo>
                    <a:pt x="22988" y="15496"/>
                  </a:lnTo>
                  <a:cubicBezTo>
                    <a:pt x="23086" y="15240"/>
                    <a:pt x="23165" y="14983"/>
                    <a:pt x="23224" y="14707"/>
                  </a:cubicBezTo>
                  <a:lnTo>
                    <a:pt x="20839" y="14116"/>
                  </a:lnTo>
                  <a:close/>
                  <a:moveTo>
                    <a:pt x="2898" y="14569"/>
                  </a:moveTo>
                  <a:lnTo>
                    <a:pt x="552" y="15299"/>
                  </a:lnTo>
                  <a:cubicBezTo>
                    <a:pt x="631" y="15555"/>
                    <a:pt x="710" y="15831"/>
                    <a:pt x="809" y="16087"/>
                  </a:cubicBezTo>
                  <a:lnTo>
                    <a:pt x="3115" y="15181"/>
                  </a:lnTo>
                  <a:cubicBezTo>
                    <a:pt x="3036" y="14983"/>
                    <a:pt x="2957" y="14767"/>
                    <a:pt x="2898" y="14569"/>
                  </a:cubicBezTo>
                  <a:close/>
                  <a:moveTo>
                    <a:pt x="20425" y="15338"/>
                  </a:moveTo>
                  <a:cubicBezTo>
                    <a:pt x="20326" y="15535"/>
                    <a:pt x="20247" y="15733"/>
                    <a:pt x="20149" y="15930"/>
                  </a:cubicBezTo>
                  <a:lnTo>
                    <a:pt x="22357" y="17034"/>
                  </a:lnTo>
                  <a:cubicBezTo>
                    <a:pt x="22495" y="16778"/>
                    <a:pt x="22594" y="16541"/>
                    <a:pt x="22692" y="16265"/>
                  </a:cubicBezTo>
                  <a:lnTo>
                    <a:pt x="20425" y="15338"/>
                  </a:lnTo>
                  <a:close/>
                  <a:moveTo>
                    <a:pt x="3352" y="15772"/>
                  </a:moveTo>
                  <a:lnTo>
                    <a:pt x="1144" y="16817"/>
                  </a:lnTo>
                  <a:cubicBezTo>
                    <a:pt x="1262" y="17073"/>
                    <a:pt x="1380" y="17310"/>
                    <a:pt x="1518" y="17566"/>
                  </a:cubicBezTo>
                  <a:lnTo>
                    <a:pt x="3647" y="16344"/>
                  </a:lnTo>
                  <a:cubicBezTo>
                    <a:pt x="3549" y="16147"/>
                    <a:pt x="3450" y="15949"/>
                    <a:pt x="3352" y="15772"/>
                  </a:cubicBezTo>
                  <a:close/>
                  <a:moveTo>
                    <a:pt x="19853" y="16521"/>
                  </a:moveTo>
                  <a:cubicBezTo>
                    <a:pt x="19735" y="16699"/>
                    <a:pt x="19617" y="16876"/>
                    <a:pt x="19498" y="17073"/>
                  </a:cubicBezTo>
                  <a:lnTo>
                    <a:pt x="21529" y="18453"/>
                  </a:lnTo>
                  <a:cubicBezTo>
                    <a:pt x="21687" y="18236"/>
                    <a:pt x="21825" y="18000"/>
                    <a:pt x="21963" y="17763"/>
                  </a:cubicBezTo>
                  <a:lnTo>
                    <a:pt x="19853" y="16521"/>
                  </a:lnTo>
                  <a:close/>
                  <a:moveTo>
                    <a:pt x="4002" y="16916"/>
                  </a:moveTo>
                  <a:lnTo>
                    <a:pt x="1932" y="18276"/>
                  </a:lnTo>
                  <a:cubicBezTo>
                    <a:pt x="2090" y="18493"/>
                    <a:pt x="2248" y="18729"/>
                    <a:pt x="2425" y="18946"/>
                  </a:cubicBezTo>
                  <a:lnTo>
                    <a:pt x="4377" y="17448"/>
                  </a:lnTo>
                  <a:cubicBezTo>
                    <a:pt x="4239" y="17270"/>
                    <a:pt x="4121" y="17093"/>
                    <a:pt x="4002" y="16916"/>
                  </a:cubicBezTo>
                  <a:close/>
                  <a:moveTo>
                    <a:pt x="19104" y="17586"/>
                  </a:moveTo>
                  <a:cubicBezTo>
                    <a:pt x="18966" y="17763"/>
                    <a:pt x="18828" y="17921"/>
                    <a:pt x="18670" y="18079"/>
                  </a:cubicBezTo>
                  <a:lnTo>
                    <a:pt x="20504" y="19735"/>
                  </a:lnTo>
                  <a:lnTo>
                    <a:pt x="20504" y="19754"/>
                  </a:lnTo>
                  <a:cubicBezTo>
                    <a:pt x="20681" y="19538"/>
                    <a:pt x="20878" y="19340"/>
                    <a:pt x="21036" y="19124"/>
                  </a:cubicBezTo>
                  <a:lnTo>
                    <a:pt x="19104" y="17586"/>
                  </a:lnTo>
                  <a:close/>
                  <a:moveTo>
                    <a:pt x="4791" y="17941"/>
                  </a:moveTo>
                  <a:lnTo>
                    <a:pt x="2938" y="19577"/>
                  </a:lnTo>
                  <a:cubicBezTo>
                    <a:pt x="3115" y="19774"/>
                    <a:pt x="3312" y="19991"/>
                    <a:pt x="3509" y="20168"/>
                  </a:cubicBezTo>
                  <a:lnTo>
                    <a:pt x="5244" y="18434"/>
                  </a:lnTo>
                  <a:cubicBezTo>
                    <a:pt x="5087" y="18276"/>
                    <a:pt x="4929" y="18118"/>
                    <a:pt x="4791" y="17941"/>
                  </a:cubicBezTo>
                  <a:close/>
                  <a:moveTo>
                    <a:pt x="18237" y="18552"/>
                  </a:moveTo>
                  <a:cubicBezTo>
                    <a:pt x="18059" y="18690"/>
                    <a:pt x="17901" y="18848"/>
                    <a:pt x="17744" y="18986"/>
                  </a:cubicBezTo>
                  <a:lnTo>
                    <a:pt x="19301" y="20878"/>
                  </a:lnTo>
                  <a:cubicBezTo>
                    <a:pt x="19518" y="20701"/>
                    <a:pt x="19735" y="20523"/>
                    <a:pt x="19932" y="20326"/>
                  </a:cubicBezTo>
                  <a:lnTo>
                    <a:pt x="18237" y="18552"/>
                  </a:lnTo>
                  <a:close/>
                  <a:moveTo>
                    <a:pt x="5718" y="18867"/>
                  </a:moveTo>
                  <a:lnTo>
                    <a:pt x="4121" y="20740"/>
                  </a:lnTo>
                  <a:cubicBezTo>
                    <a:pt x="4338" y="20918"/>
                    <a:pt x="4554" y="21095"/>
                    <a:pt x="4771" y="21253"/>
                  </a:cubicBezTo>
                  <a:lnTo>
                    <a:pt x="6230" y="19281"/>
                  </a:lnTo>
                  <a:cubicBezTo>
                    <a:pt x="6053" y="19143"/>
                    <a:pt x="5895" y="19005"/>
                    <a:pt x="5718" y="18867"/>
                  </a:cubicBezTo>
                  <a:close/>
                  <a:moveTo>
                    <a:pt x="17211" y="19380"/>
                  </a:moveTo>
                  <a:cubicBezTo>
                    <a:pt x="17034" y="19498"/>
                    <a:pt x="16856" y="19636"/>
                    <a:pt x="16679" y="19754"/>
                  </a:cubicBezTo>
                  <a:lnTo>
                    <a:pt x="17961" y="21844"/>
                  </a:lnTo>
                  <a:cubicBezTo>
                    <a:pt x="18197" y="21706"/>
                    <a:pt x="18434" y="21549"/>
                    <a:pt x="18651" y="21391"/>
                  </a:cubicBezTo>
                  <a:lnTo>
                    <a:pt x="17211" y="19380"/>
                  </a:lnTo>
                  <a:close/>
                  <a:moveTo>
                    <a:pt x="6782" y="19656"/>
                  </a:moveTo>
                  <a:lnTo>
                    <a:pt x="5442" y="21726"/>
                  </a:lnTo>
                  <a:cubicBezTo>
                    <a:pt x="5678" y="21864"/>
                    <a:pt x="5915" y="22022"/>
                    <a:pt x="6151" y="22140"/>
                  </a:cubicBezTo>
                  <a:lnTo>
                    <a:pt x="7334" y="19991"/>
                  </a:lnTo>
                  <a:cubicBezTo>
                    <a:pt x="7137" y="19873"/>
                    <a:pt x="6960" y="19774"/>
                    <a:pt x="6782" y="19656"/>
                  </a:cubicBezTo>
                  <a:close/>
                  <a:moveTo>
                    <a:pt x="16107" y="20070"/>
                  </a:moveTo>
                  <a:cubicBezTo>
                    <a:pt x="15910" y="20168"/>
                    <a:pt x="15713" y="20267"/>
                    <a:pt x="15516" y="20346"/>
                  </a:cubicBezTo>
                  <a:lnTo>
                    <a:pt x="16502" y="22613"/>
                  </a:lnTo>
                  <a:cubicBezTo>
                    <a:pt x="16778" y="22495"/>
                    <a:pt x="17014" y="22377"/>
                    <a:pt x="17251" y="22258"/>
                  </a:cubicBezTo>
                  <a:lnTo>
                    <a:pt x="16107" y="20070"/>
                  </a:lnTo>
                  <a:close/>
                  <a:moveTo>
                    <a:pt x="7906" y="20267"/>
                  </a:moveTo>
                  <a:lnTo>
                    <a:pt x="6881" y="22515"/>
                  </a:lnTo>
                  <a:cubicBezTo>
                    <a:pt x="7137" y="22633"/>
                    <a:pt x="7413" y="22731"/>
                    <a:pt x="7650" y="22830"/>
                  </a:cubicBezTo>
                  <a:lnTo>
                    <a:pt x="8517" y="20523"/>
                  </a:lnTo>
                  <a:cubicBezTo>
                    <a:pt x="8320" y="20444"/>
                    <a:pt x="8103" y="20366"/>
                    <a:pt x="7906" y="20267"/>
                  </a:cubicBezTo>
                  <a:close/>
                  <a:moveTo>
                    <a:pt x="14924" y="20582"/>
                  </a:moveTo>
                  <a:cubicBezTo>
                    <a:pt x="14727" y="20661"/>
                    <a:pt x="14510" y="20721"/>
                    <a:pt x="14313" y="20780"/>
                  </a:cubicBezTo>
                  <a:lnTo>
                    <a:pt x="14944" y="23165"/>
                  </a:lnTo>
                  <a:lnTo>
                    <a:pt x="14964" y="23165"/>
                  </a:lnTo>
                  <a:cubicBezTo>
                    <a:pt x="15220" y="23086"/>
                    <a:pt x="15476" y="23007"/>
                    <a:pt x="15752" y="22909"/>
                  </a:cubicBezTo>
                  <a:lnTo>
                    <a:pt x="14924" y="20582"/>
                  </a:lnTo>
                  <a:close/>
                  <a:moveTo>
                    <a:pt x="9148" y="20740"/>
                  </a:moveTo>
                  <a:lnTo>
                    <a:pt x="8438" y="23106"/>
                  </a:lnTo>
                  <a:cubicBezTo>
                    <a:pt x="8694" y="23185"/>
                    <a:pt x="8971" y="23244"/>
                    <a:pt x="9227" y="23303"/>
                  </a:cubicBezTo>
                  <a:lnTo>
                    <a:pt x="9759" y="20898"/>
                  </a:lnTo>
                  <a:cubicBezTo>
                    <a:pt x="9562" y="20859"/>
                    <a:pt x="9345" y="20799"/>
                    <a:pt x="9148" y="20740"/>
                  </a:cubicBezTo>
                  <a:close/>
                  <a:moveTo>
                    <a:pt x="13663" y="20937"/>
                  </a:moveTo>
                  <a:cubicBezTo>
                    <a:pt x="13446" y="20977"/>
                    <a:pt x="13229" y="21016"/>
                    <a:pt x="13012" y="21036"/>
                  </a:cubicBezTo>
                  <a:lnTo>
                    <a:pt x="13327" y="23481"/>
                  </a:lnTo>
                  <a:cubicBezTo>
                    <a:pt x="13604" y="23441"/>
                    <a:pt x="13880" y="23402"/>
                    <a:pt x="14156" y="23343"/>
                  </a:cubicBezTo>
                  <a:lnTo>
                    <a:pt x="13663" y="20937"/>
                  </a:lnTo>
                  <a:close/>
                  <a:moveTo>
                    <a:pt x="10410" y="21016"/>
                  </a:moveTo>
                  <a:lnTo>
                    <a:pt x="10055" y="23461"/>
                  </a:lnTo>
                  <a:cubicBezTo>
                    <a:pt x="10311" y="23500"/>
                    <a:pt x="10587" y="23520"/>
                    <a:pt x="10863" y="23540"/>
                  </a:cubicBezTo>
                  <a:lnTo>
                    <a:pt x="11060" y="21095"/>
                  </a:lnTo>
                  <a:cubicBezTo>
                    <a:pt x="10843" y="21075"/>
                    <a:pt x="10627" y="21056"/>
                    <a:pt x="10410" y="21016"/>
                  </a:cubicBezTo>
                  <a:close/>
                  <a:moveTo>
                    <a:pt x="12361" y="21095"/>
                  </a:moveTo>
                  <a:cubicBezTo>
                    <a:pt x="12184" y="21115"/>
                    <a:pt x="11987" y="21115"/>
                    <a:pt x="11809" y="21115"/>
                  </a:cubicBezTo>
                  <a:lnTo>
                    <a:pt x="11711" y="21115"/>
                  </a:lnTo>
                  <a:lnTo>
                    <a:pt x="11691" y="23579"/>
                  </a:lnTo>
                  <a:lnTo>
                    <a:pt x="11809" y="23579"/>
                  </a:lnTo>
                  <a:cubicBezTo>
                    <a:pt x="12046" y="23579"/>
                    <a:pt x="12283" y="23579"/>
                    <a:pt x="12519" y="23559"/>
                  </a:cubicBezTo>
                  <a:lnTo>
                    <a:pt x="12361" y="21095"/>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5" name="Google Shape;3555;p75"/>
          <p:cNvSpPr/>
          <p:nvPr/>
        </p:nvSpPr>
        <p:spPr>
          <a:xfrm>
            <a:off x="5811050" y="2932631"/>
            <a:ext cx="98597" cy="84112"/>
          </a:xfrm>
          <a:custGeom>
            <a:avLst/>
            <a:gdLst/>
            <a:ahLst/>
            <a:cxnLst/>
            <a:rect l="l" t="t" r="r" b="b"/>
            <a:pathLst>
              <a:path w="2505" h="2137" extrusionOk="0">
                <a:moveTo>
                  <a:pt x="1420" y="244"/>
                </a:moveTo>
                <a:cubicBezTo>
                  <a:pt x="1873" y="244"/>
                  <a:pt x="2248" y="619"/>
                  <a:pt x="2248" y="1072"/>
                </a:cubicBezTo>
                <a:cubicBezTo>
                  <a:pt x="2248" y="1564"/>
                  <a:pt x="1845" y="1894"/>
                  <a:pt x="1425" y="1894"/>
                </a:cubicBezTo>
                <a:cubicBezTo>
                  <a:pt x="1222" y="1894"/>
                  <a:pt x="1015" y="1817"/>
                  <a:pt x="848" y="1644"/>
                </a:cubicBezTo>
                <a:cubicBezTo>
                  <a:pt x="316" y="1131"/>
                  <a:pt x="691" y="244"/>
                  <a:pt x="1420" y="244"/>
                </a:cubicBezTo>
                <a:close/>
                <a:moveTo>
                  <a:pt x="1421" y="0"/>
                </a:moveTo>
                <a:cubicBezTo>
                  <a:pt x="1157" y="0"/>
                  <a:pt x="888" y="99"/>
                  <a:pt x="671" y="323"/>
                </a:cubicBezTo>
                <a:cubicBezTo>
                  <a:pt x="0" y="993"/>
                  <a:pt x="474" y="2137"/>
                  <a:pt x="1420" y="2137"/>
                </a:cubicBezTo>
                <a:cubicBezTo>
                  <a:pt x="2011" y="2137"/>
                  <a:pt x="2485" y="1664"/>
                  <a:pt x="2504" y="1072"/>
                </a:cubicBezTo>
                <a:cubicBezTo>
                  <a:pt x="2504" y="433"/>
                  <a:pt x="1973" y="0"/>
                  <a:pt x="1421"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75"/>
          <p:cNvGrpSpPr/>
          <p:nvPr/>
        </p:nvGrpSpPr>
        <p:grpSpPr>
          <a:xfrm>
            <a:off x="6000921" y="1641574"/>
            <a:ext cx="2284360" cy="1044576"/>
            <a:chOff x="6000921" y="1641574"/>
            <a:chExt cx="2284360" cy="1044576"/>
          </a:xfrm>
        </p:grpSpPr>
        <p:sp>
          <p:nvSpPr>
            <p:cNvPr id="3557" name="Google Shape;3557;p75"/>
            <p:cNvSpPr/>
            <p:nvPr/>
          </p:nvSpPr>
          <p:spPr>
            <a:xfrm>
              <a:off x="6110411" y="2198442"/>
              <a:ext cx="263940" cy="263964"/>
            </a:xfrm>
            <a:custGeom>
              <a:avLst/>
              <a:gdLst/>
              <a:ahLst/>
              <a:cxnLst/>
              <a:rect l="l" t="t" r="r" b="b"/>
              <a:pathLst>
                <a:path w="10883" h="10884" extrusionOk="0">
                  <a:moveTo>
                    <a:pt x="10528" y="1"/>
                  </a:moveTo>
                  <a:lnTo>
                    <a:pt x="0" y="10529"/>
                  </a:lnTo>
                  <a:lnTo>
                    <a:pt x="355" y="10883"/>
                  </a:lnTo>
                  <a:lnTo>
                    <a:pt x="10883" y="356"/>
                  </a:lnTo>
                  <a:lnTo>
                    <a:pt x="10528"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6049203" y="2408598"/>
              <a:ext cx="114787" cy="98732"/>
            </a:xfrm>
            <a:custGeom>
              <a:avLst/>
              <a:gdLst/>
              <a:ahLst/>
              <a:cxnLst/>
              <a:rect l="l" t="t" r="r" b="b"/>
              <a:pathLst>
                <a:path w="4733" h="4071" extrusionOk="0">
                  <a:moveTo>
                    <a:pt x="2702" y="266"/>
                  </a:moveTo>
                  <a:cubicBezTo>
                    <a:pt x="3687" y="266"/>
                    <a:pt x="4476" y="1054"/>
                    <a:pt x="4496" y="2040"/>
                  </a:cubicBezTo>
                  <a:cubicBezTo>
                    <a:pt x="4496" y="3109"/>
                    <a:pt x="3608" y="3825"/>
                    <a:pt x="2685" y="3825"/>
                  </a:cubicBezTo>
                  <a:cubicBezTo>
                    <a:pt x="2247" y="3825"/>
                    <a:pt x="1802" y="3664"/>
                    <a:pt x="1440" y="3302"/>
                  </a:cubicBezTo>
                  <a:cubicBezTo>
                    <a:pt x="336" y="2178"/>
                    <a:pt x="1124" y="266"/>
                    <a:pt x="2702" y="266"/>
                  </a:cubicBezTo>
                  <a:close/>
                  <a:moveTo>
                    <a:pt x="2692" y="1"/>
                  </a:moveTo>
                  <a:cubicBezTo>
                    <a:pt x="2195" y="1"/>
                    <a:pt x="1690" y="186"/>
                    <a:pt x="1282" y="601"/>
                  </a:cubicBezTo>
                  <a:cubicBezTo>
                    <a:pt x="1" y="1882"/>
                    <a:pt x="907" y="4071"/>
                    <a:pt x="2702" y="4071"/>
                  </a:cubicBezTo>
                  <a:cubicBezTo>
                    <a:pt x="3825" y="4051"/>
                    <a:pt x="4732" y="3144"/>
                    <a:pt x="4732" y="2040"/>
                  </a:cubicBezTo>
                  <a:cubicBezTo>
                    <a:pt x="4732" y="813"/>
                    <a:pt x="3730" y="1"/>
                    <a:pt x="269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6000921" y="2372731"/>
              <a:ext cx="199404" cy="170956"/>
            </a:xfrm>
            <a:custGeom>
              <a:avLst/>
              <a:gdLst/>
              <a:ahLst/>
              <a:cxnLst/>
              <a:rect l="l" t="t" r="r" b="b"/>
              <a:pathLst>
                <a:path w="8222" h="7049" extrusionOk="0">
                  <a:moveTo>
                    <a:pt x="4729" y="502"/>
                  </a:moveTo>
                  <a:cubicBezTo>
                    <a:pt x="6388" y="502"/>
                    <a:pt x="7729" y="1855"/>
                    <a:pt x="7729" y="3519"/>
                  </a:cubicBezTo>
                  <a:cubicBezTo>
                    <a:pt x="7729" y="5348"/>
                    <a:pt x="6237" y="6553"/>
                    <a:pt x="4680" y="6553"/>
                  </a:cubicBezTo>
                  <a:cubicBezTo>
                    <a:pt x="3938" y="6553"/>
                    <a:pt x="3181" y="6279"/>
                    <a:pt x="2563" y="5668"/>
                  </a:cubicBezTo>
                  <a:cubicBezTo>
                    <a:pt x="651" y="3756"/>
                    <a:pt x="2011" y="503"/>
                    <a:pt x="4693" y="503"/>
                  </a:cubicBezTo>
                  <a:cubicBezTo>
                    <a:pt x="4705" y="503"/>
                    <a:pt x="4717" y="502"/>
                    <a:pt x="4729" y="502"/>
                  </a:cubicBezTo>
                  <a:close/>
                  <a:moveTo>
                    <a:pt x="4671" y="0"/>
                  </a:moveTo>
                  <a:cubicBezTo>
                    <a:pt x="3805" y="0"/>
                    <a:pt x="2923" y="320"/>
                    <a:pt x="2208" y="1035"/>
                  </a:cubicBezTo>
                  <a:cubicBezTo>
                    <a:pt x="0" y="3243"/>
                    <a:pt x="1558" y="7048"/>
                    <a:pt x="4693" y="7048"/>
                  </a:cubicBezTo>
                  <a:cubicBezTo>
                    <a:pt x="6644" y="7028"/>
                    <a:pt x="8222" y="5471"/>
                    <a:pt x="8222" y="3519"/>
                  </a:cubicBezTo>
                  <a:cubicBezTo>
                    <a:pt x="8222" y="1399"/>
                    <a:pt x="6481" y="0"/>
                    <a:pt x="4671"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6944664" y="2225772"/>
              <a:ext cx="53574" cy="45861"/>
            </a:xfrm>
            <a:custGeom>
              <a:avLst/>
              <a:gdLst/>
              <a:ahLst/>
              <a:cxnLst/>
              <a:rect l="l" t="t" r="r" b="b"/>
              <a:pathLst>
                <a:path w="2209" h="1891" extrusionOk="0">
                  <a:moveTo>
                    <a:pt x="949" y="0"/>
                  </a:moveTo>
                  <a:cubicBezTo>
                    <a:pt x="466" y="0"/>
                    <a:pt x="1" y="381"/>
                    <a:pt x="1" y="944"/>
                  </a:cubicBezTo>
                  <a:cubicBezTo>
                    <a:pt x="1" y="1476"/>
                    <a:pt x="415" y="1890"/>
                    <a:pt x="947" y="1890"/>
                  </a:cubicBezTo>
                  <a:cubicBezTo>
                    <a:pt x="1775" y="1890"/>
                    <a:pt x="2209" y="885"/>
                    <a:pt x="1598" y="274"/>
                  </a:cubicBezTo>
                  <a:cubicBezTo>
                    <a:pt x="1408" y="84"/>
                    <a:pt x="1177" y="0"/>
                    <a:pt x="94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6932709" y="2222862"/>
              <a:ext cx="60753" cy="52119"/>
            </a:xfrm>
            <a:custGeom>
              <a:avLst/>
              <a:gdLst/>
              <a:ahLst/>
              <a:cxnLst/>
              <a:rect l="l" t="t" r="r" b="b"/>
              <a:pathLst>
                <a:path w="2505" h="2149" extrusionOk="0">
                  <a:moveTo>
                    <a:pt x="1440" y="256"/>
                  </a:moveTo>
                  <a:cubicBezTo>
                    <a:pt x="1893" y="256"/>
                    <a:pt x="2248" y="610"/>
                    <a:pt x="2248" y="1064"/>
                  </a:cubicBezTo>
                  <a:cubicBezTo>
                    <a:pt x="2248" y="1570"/>
                    <a:pt x="1843" y="1896"/>
                    <a:pt x="1422" y="1896"/>
                  </a:cubicBezTo>
                  <a:cubicBezTo>
                    <a:pt x="1220" y="1896"/>
                    <a:pt x="1015" y="1821"/>
                    <a:pt x="848" y="1655"/>
                  </a:cubicBezTo>
                  <a:cubicBezTo>
                    <a:pt x="336" y="1143"/>
                    <a:pt x="691" y="256"/>
                    <a:pt x="1440" y="256"/>
                  </a:cubicBezTo>
                  <a:close/>
                  <a:moveTo>
                    <a:pt x="1421" y="1"/>
                  </a:moveTo>
                  <a:cubicBezTo>
                    <a:pt x="1157" y="1"/>
                    <a:pt x="888" y="98"/>
                    <a:pt x="671" y="315"/>
                  </a:cubicBezTo>
                  <a:cubicBezTo>
                    <a:pt x="1" y="985"/>
                    <a:pt x="474" y="2148"/>
                    <a:pt x="1440" y="2148"/>
                  </a:cubicBezTo>
                  <a:cubicBezTo>
                    <a:pt x="2012" y="2148"/>
                    <a:pt x="2505" y="1655"/>
                    <a:pt x="2505" y="1064"/>
                  </a:cubicBezTo>
                  <a:cubicBezTo>
                    <a:pt x="2505" y="424"/>
                    <a:pt x="1973" y="1"/>
                    <a:pt x="1421"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7008733" y="2318943"/>
              <a:ext cx="45934" cy="45910"/>
            </a:xfrm>
            <a:custGeom>
              <a:avLst/>
              <a:gdLst/>
              <a:ahLst/>
              <a:cxnLst/>
              <a:rect l="l" t="t" r="r" b="b"/>
              <a:pathLst>
                <a:path w="1894" h="1893" extrusionOk="0">
                  <a:moveTo>
                    <a:pt x="947" y="0"/>
                  </a:moveTo>
                  <a:cubicBezTo>
                    <a:pt x="434" y="0"/>
                    <a:pt x="0" y="414"/>
                    <a:pt x="0" y="946"/>
                  </a:cubicBezTo>
                  <a:cubicBezTo>
                    <a:pt x="0" y="1459"/>
                    <a:pt x="434" y="1893"/>
                    <a:pt x="947" y="1893"/>
                  </a:cubicBezTo>
                  <a:cubicBezTo>
                    <a:pt x="1479" y="1893"/>
                    <a:pt x="1893" y="1459"/>
                    <a:pt x="1893" y="946"/>
                  </a:cubicBezTo>
                  <a:cubicBezTo>
                    <a:pt x="1893" y="414"/>
                    <a:pt x="1479" y="0"/>
                    <a:pt x="947"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6997263" y="2315621"/>
              <a:ext cx="60753" cy="52094"/>
            </a:xfrm>
            <a:custGeom>
              <a:avLst/>
              <a:gdLst/>
              <a:ahLst/>
              <a:cxnLst/>
              <a:rect l="l" t="t" r="r" b="b"/>
              <a:pathLst>
                <a:path w="2505" h="2148" extrusionOk="0">
                  <a:moveTo>
                    <a:pt x="1420" y="255"/>
                  </a:moveTo>
                  <a:cubicBezTo>
                    <a:pt x="1873" y="255"/>
                    <a:pt x="2248" y="630"/>
                    <a:pt x="2248" y="1083"/>
                  </a:cubicBezTo>
                  <a:cubicBezTo>
                    <a:pt x="2248" y="1575"/>
                    <a:pt x="1844" y="1897"/>
                    <a:pt x="1424" y="1897"/>
                  </a:cubicBezTo>
                  <a:cubicBezTo>
                    <a:pt x="1221" y="1897"/>
                    <a:pt x="1015" y="1822"/>
                    <a:pt x="848" y="1655"/>
                  </a:cubicBezTo>
                  <a:cubicBezTo>
                    <a:pt x="335" y="1142"/>
                    <a:pt x="690" y="255"/>
                    <a:pt x="1420" y="255"/>
                  </a:cubicBezTo>
                  <a:close/>
                  <a:moveTo>
                    <a:pt x="1418" y="1"/>
                  </a:moveTo>
                  <a:cubicBezTo>
                    <a:pt x="1155" y="1"/>
                    <a:pt x="887" y="98"/>
                    <a:pt x="671" y="314"/>
                  </a:cubicBezTo>
                  <a:cubicBezTo>
                    <a:pt x="0" y="985"/>
                    <a:pt x="473" y="2148"/>
                    <a:pt x="1420" y="2148"/>
                  </a:cubicBezTo>
                  <a:cubicBezTo>
                    <a:pt x="2011" y="2148"/>
                    <a:pt x="2504" y="1675"/>
                    <a:pt x="2504" y="1083"/>
                  </a:cubicBezTo>
                  <a:cubicBezTo>
                    <a:pt x="2504" y="429"/>
                    <a:pt x="1971" y="1"/>
                    <a:pt x="1418"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7089996" y="2250095"/>
              <a:ext cx="45934" cy="45910"/>
            </a:xfrm>
            <a:custGeom>
              <a:avLst/>
              <a:gdLst/>
              <a:ahLst/>
              <a:cxnLst/>
              <a:rect l="l" t="t" r="r" b="b"/>
              <a:pathLst>
                <a:path w="1894" h="1893" extrusionOk="0">
                  <a:moveTo>
                    <a:pt x="947" y="0"/>
                  </a:moveTo>
                  <a:cubicBezTo>
                    <a:pt x="435" y="0"/>
                    <a:pt x="1" y="434"/>
                    <a:pt x="1" y="946"/>
                  </a:cubicBezTo>
                  <a:cubicBezTo>
                    <a:pt x="1" y="1479"/>
                    <a:pt x="435" y="1893"/>
                    <a:pt x="947" y="1893"/>
                  </a:cubicBezTo>
                  <a:cubicBezTo>
                    <a:pt x="1480" y="1893"/>
                    <a:pt x="1894" y="1479"/>
                    <a:pt x="1894" y="946"/>
                  </a:cubicBezTo>
                  <a:cubicBezTo>
                    <a:pt x="1894" y="434"/>
                    <a:pt x="1480" y="0"/>
                    <a:pt x="947"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7078525" y="2247234"/>
              <a:ext cx="60753" cy="52119"/>
            </a:xfrm>
            <a:custGeom>
              <a:avLst/>
              <a:gdLst/>
              <a:ahLst/>
              <a:cxnLst/>
              <a:rect l="l" t="t" r="r" b="b"/>
              <a:pathLst>
                <a:path w="2505" h="2149" extrusionOk="0">
                  <a:moveTo>
                    <a:pt x="1396" y="256"/>
                  </a:moveTo>
                  <a:cubicBezTo>
                    <a:pt x="1404" y="256"/>
                    <a:pt x="1412" y="256"/>
                    <a:pt x="1420" y="256"/>
                  </a:cubicBezTo>
                  <a:cubicBezTo>
                    <a:pt x="1874" y="256"/>
                    <a:pt x="2248" y="611"/>
                    <a:pt x="2248" y="1064"/>
                  </a:cubicBezTo>
                  <a:cubicBezTo>
                    <a:pt x="2248" y="1561"/>
                    <a:pt x="1837" y="1893"/>
                    <a:pt x="1413" y="1893"/>
                  </a:cubicBezTo>
                  <a:cubicBezTo>
                    <a:pt x="1214" y="1893"/>
                    <a:pt x="1012" y="1820"/>
                    <a:pt x="849" y="1656"/>
                  </a:cubicBezTo>
                  <a:cubicBezTo>
                    <a:pt x="342" y="1129"/>
                    <a:pt x="683" y="256"/>
                    <a:pt x="1396" y="256"/>
                  </a:cubicBezTo>
                  <a:close/>
                  <a:moveTo>
                    <a:pt x="1421" y="1"/>
                  </a:moveTo>
                  <a:cubicBezTo>
                    <a:pt x="1157" y="1"/>
                    <a:pt x="888" y="98"/>
                    <a:pt x="671" y="315"/>
                  </a:cubicBezTo>
                  <a:cubicBezTo>
                    <a:pt x="1" y="986"/>
                    <a:pt x="474" y="2149"/>
                    <a:pt x="1420" y="2149"/>
                  </a:cubicBezTo>
                  <a:cubicBezTo>
                    <a:pt x="2012" y="2129"/>
                    <a:pt x="2505" y="1656"/>
                    <a:pt x="2505" y="1064"/>
                  </a:cubicBezTo>
                  <a:cubicBezTo>
                    <a:pt x="2505" y="425"/>
                    <a:pt x="1973" y="1"/>
                    <a:pt x="1421"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7073263" y="2411653"/>
              <a:ext cx="53574" cy="45958"/>
            </a:xfrm>
            <a:custGeom>
              <a:avLst/>
              <a:gdLst/>
              <a:ahLst/>
              <a:cxnLst/>
              <a:rect l="l" t="t" r="r" b="b"/>
              <a:pathLst>
                <a:path w="2209" h="1895" extrusionOk="0">
                  <a:moveTo>
                    <a:pt x="956" y="0"/>
                  </a:moveTo>
                  <a:cubicBezTo>
                    <a:pt x="469" y="0"/>
                    <a:pt x="1" y="375"/>
                    <a:pt x="1" y="948"/>
                  </a:cubicBezTo>
                  <a:cubicBezTo>
                    <a:pt x="1" y="1461"/>
                    <a:pt x="435" y="1894"/>
                    <a:pt x="947" y="1894"/>
                  </a:cubicBezTo>
                  <a:cubicBezTo>
                    <a:pt x="1795" y="1894"/>
                    <a:pt x="2209" y="869"/>
                    <a:pt x="1618" y="278"/>
                  </a:cubicBezTo>
                  <a:cubicBezTo>
                    <a:pt x="1426" y="86"/>
                    <a:pt x="1189" y="0"/>
                    <a:pt x="956"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7061793" y="2408622"/>
              <a:ext cx="60753" cy="51852"/>
            </a:xfrm>
            <a:custGeom>
              <a:avLst/>
              <a:gdLst/>
              <a:ahLst/>
              <a:cxnLst/>
              <a:rect l="l" t="t" r="r" b="b"/>
              <a:pathLst>
                <a:path w="2505" h="2138" extrusionOk="0">
                  <a:moveTo>
                    <a:pt x="1420" y="245"/>
                  </a:moveTo>
                  <a:cubicBezTo>
                    <a:pt x="1874" y="245"/>
                    <a:pt x="2248" y="620"/>
                    <a:pt x="2248" y="1073"/>
                  </a:cubicBezTo>
                  <a:cubicBezTo>
                    <a:pt x="2248" y="1565"/>
                    <a:pt x="1845" y="1895"/>
                    <a:pt x="1425" y="1895"/>
                  </a:cubicBezTo>
                  <a:cubicBezTo>
                    <a:pt x="1222" y="1895"/>
                    <a:pt x="1015" y="1818"/>
                    <a:pt x="848" y="1645"/>
                  </a:cubicBezTo>
                  <a:cubicBezTo>
                    <a:pt x="316" y="1132"/>
                    <a:pt x="691" y="245"/>
                    <a:pt x="1420" y="245"/>
                  </a:cubicBezTo>
                  <a:close/>
                  <a:moveTo>
                    <a:pt x="1422" y="1"/>
                  </a:moveTo>
                  <a:cubicBezTo>
                    <a:pt x="1157" y="1"/>
                    <a:pt x="888" y="100"/>
                    <a:pt x="671" y="324"/>
                  </a:cubicBezTo>
                  <a:cubicBezTo>
                    <a:pt x="1" y="994"/>
                    <a:pt x="474" y="2138"/>
                    <a:pt x="1420" y="2138"/>
                  </a:cubicBezTo>
                  <a:cubicBezTo>
                    <a:pt x="2012" y="2138"/>
                    <a:pt x="2505" y="1664"/>
                    <a:pt x="2505" y="1073"/>
                  </a:cubicBezTo>
                  <a:cubicBezTo>
                    <a:pt x="2505" y="433"/>
                    <a:pt x="1973" y="1"/>
                    <a:pt x="142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6931763" y="2637305"/>
              <a:ext cx="53574" cy="45958"/>
            </a:xfrm>
            <a:custGeom>
              <a:avLst/>
              <a:gdLst/>
              <a:ahLst/>
              <a:cxnLst/>
              <a:rect l="l" t="t" r="r" b="b"/>
              <a:pathLst>
                <a:path w="2209" h="1895" extrusionOk="0">
                  <a:moveTo>
                    <a:pt x="940" y="0"/>
                  </a:moveTo>
                  <a:cubicBezTo>
                    <a:pt x="460" y="0"/>
                    <a:pt x="0" y="375"/>
                    <a:pt x="0" y="948"/>
                  </a:cubicBezTo>
                  <a:cubicBezTo>
                    <a:pt x="0" y="1461"/>
                    <a:pt x="414" y="1895"/>
                    <a:pt x="947" y="1895"/>
                  </a:cubicBezTo>
                  <a:cubicBezTo>
                    <a:pt x="1775" y="1895"/>
                    <a:pt x="2208" y="870"/>
                    <a:pt x="1597" y="278"/>
                  </a:cubicBezTo>
                  <a:cubicBezTo>
                    <a:pt x="1406" y="87"/>
                    <a:pt x="1171" y="0"/>
                    <a:pt x="940"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6919808" y="2634056"/>
              <a:ext cx="60753" cy="52094"/>
            </a:xfrm>
            <a:custGeom>
              <a:avLst/>
              <a:gdLst/>
              <a:ahLst/>
              <a:cxnLst/>
              <a:rect l="l" t="t" r="r" b="b"/>
              <a:pathLst>
                <a:path w="2505" h="2148" extrusionOk="0">
                  <a:moveTo>
                    <a:pt x="1440" y="254"/>
                  </a:moveTo>
                  <a:cubicBezTo>
                    <a:pt x="1893" y="254"/>
                    <a:pt x="2248" y="629"/>
                    <a:pt x="2248" y="1082"/>
                  </a:cubicBezTo>
                  <a:cubicBezTo>
                    <a:pt x="2248" y="1574"/>
                    <a:pt x="1845" y="1905"/>
                    <a:pt x="1425" y="1905"/>
                  </a:cubicBezTo>
                  <a:cubicBezTo>
                    <a:pt x="1222" y="1905"/>
                    <a:pt x="1015" y="1828"/>
                    <a:pt x="848" y="1654"/>
                  </a:cubicBezTo>
                  <a:cubicBezTo>
                    <a:pt x="336" y="1142"/>
                    <a:pt x="690" y="254"/>
                    <a:pt x="1440" y="254"/>
                  </a:cubicBezTo>
                  <a:close/>
                  <a:moveTo>
                    <a:pt x="1418" y="0"/>
                  </a:moveTo>
                  <a:cubicBezTo>
                    <a:pt x="1155" y="0"/>
                    <a:pt x="887" y="97"/>
                    <a:pt x="671" y="314"/>
                  </a:cubicBezTo>
                  <a:cubicBezTo>
                    <a:pt x="0" y="1004"/>
                    <a:pt x="474" y="2147"/>
                    <a:pt x="1440" y="2147"/>
                  </a:cubicBezTo>
                  <a:cubicBezTo>
                    <a:pt x="2011" y="2147"/>
                    <a:pt x="2504" y="1674"/>
                    <a:pt x="2504" y="1082"/>
                  </a:cubicBezTo>
                  <a:cubicBezTo>
                    <a:pt x="2504" y="428"/>
                    <a:pt x="1971" y="0"/>
                    <a:pt x="1418"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6952328" y="2540303"/>
              <a:ext cx="121942" cy="121942"/>
            </a:xfrm>
            <a:custGeom>
              <a:avLst/>
              <a:gdLst/>
              <a:ahLst/>
              <a:cxnLst/>
              <a:rect l="l" t="t" r="r" b="b"/>
              <a:pathLst>
                <a:path w="5028" h="5028" extrusionOk="0">
                  <a:moveTo>
                    <a:pt x="4850" y="0"/>
                  </a:moveTo>
                  <a:lnTo>
                    <a:pt x="0" y="4850"/>
                  </a:lnTo>
                  <a:lnTo>
                    <a:pt x="177" y="5027"/>
                  </a:lnTo>
                  <a:lnTo>
                    <a:pt x="5027" y="177"/>
                  </a:lnTo>
                  <a:lnTo>
                    <a:pt x="4850"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6224653" y="2147297"/>
              <a:ext cx="890794" cy="126259"/>
            </a:xfrm>
            <a:custGeom>
              <a:avLst/>
              <a:gdLst/>
              <a:ahLst/>
              <a:cxnLst/>
              <a:rect l="l" t="t" r="r" b="b"/>
              <a:pathLst>
                <a:path w="36730" h="5206" extrusionOk="0">
                  <a:moveTo>
                    <a:pt x="1" y="0"/>
                  </a:moveTo>
                  <a:lnTo>
                    <a:pt x="1" y="237"/>
                  </a:lnTo>
                  <a:lnTo>
                    <a:pt x="32590" y="237"/>
                  </a:lnTo>
                  <a:lnTo>
                    <a:pt x="36533" y="5205"/>
                  </a:lnTo>
                  <a:lnTo>
                    <a:pt x="36730" y="5047"/>
                  </a:lnTo>
                  <a:lnTo>
                    <a:pt x="32708"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6052065" y="2192233"/>
              <a:ext cx="2210931" cy="479593"/>
            </a:xfrm>
            <a:custGeom>
              <a:avLst/>
              <a:gdLst/>
              <a:ahLst/>
              <a:cxnLst/>
              <a:rect l="l" t="t" r="r" b="b"/>
              <a:pathLst>
                <a:path w="91163" h="19775" extrusionOk="0">
                  <a:moveTo>
                    <a:pt x="1" y="1"/>
                  </a:moveTo>
                  <a:lnTo>
                    <a:pt x="1" y="986"/>
                  </a:lnTo>
                  <a:lnTo>
                    <a:pt x="31308" y="986"/>
                  </a:lnTo>
                  <a:lnTo>
                    <a:pt x="45601" y="19775"/>
                  </a:lnTo>
                  <a:lnTo>
                    <a:pt x="59875" y="986"/>
                  </a:lnTo>
                  <a:lnTo>
                    <a:pt x="91163" y="986"/>
                  </a:lnTo>
                  <a:lnTo>
                    <a:pt x="91163" y="1"/>
                  </a:lnTo>
                  <a:lnTo>
                    <a:pt x="59382" y="1"/>
                  </a:lnTo>
                  <a:lnTo>
                    <a:pt x="45601" y="18158"/>
                  </a:lnTo>
                  <a:lnTo>
                    <a:pt x="31781"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7940521" y="2198442"/>
              <a:ext cx="263964" cy="263479"/>
            </a:xfrm>
            <a:custGeom>
              <a:avLst/>
              <a:gdLst/>
              <a:ahLst/>
              <a:cxnLst/>
              <a:rect l="l" t="t" r="r" b="b"/>
              <a:pathLst>
                <a:path w="10884" h="10864" extrusionOk="0">
                  <a:moveTo>
                    <a:pt x="356" y="1"/>
                  </a:moveTo>
                  <a:lnTo>
                    <a:pt x="1" y="356"/>
                  </a:lnTo>
                  <a:lnTo>
                    <a:pt x="10528" y="10864"/>
                  </a:lnTo>
                  <a:lnTo>
                    <a:pt x="10883" y="10529"/>
                  </a:lnTo>
                  <a:lnTo>
                    <a:pt x="356"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8085877" y="2372731"/>
              <a:ext cx="199404" cy="170956"/>
            </a:xfrm>
            <a:custGeom>
              <a:avLst/>
              <a:gdLst/>
              <a:ahLst/>
              <a:cxnLst/>
              <a:rect l="l" t="t" r="r" b="b"/>
              <a:pathLst>
                <a:path w="8222" h="7049" extrusionOk="0">
                  <a:moveTo>
                    <a:pt x="4712" y="503"/>
                  </a:moveTo>
                  <a:cubicBezTo>
                    <a:pt x="6388" y="503"/>
                    <a:pt x="7728" y="1843"/>
                    <a:pt x="7728" y="3519"/>
                  </a:cubicBezTo>
                  <a:cubicBezTo>
                    <a:pt x="7728" y="5348"/>
                    <a:pt x="6237" y="6553"/>
                    <a:pt x="4680" y="6553"/>
                  </a:cubicBezTo>
                  <a:cubicBezTo>
                    <a:pt x="3938" y="6553"/>
                    <a:pt x="3180" y="6279"/>
                    <a:pt x="2563" y="5668"/>
                  </a:cubicBezTo>
                  <a:cubicBezTo>
                    <a:pt x="670" y="3756"/>
                    <a:pt x="2011" y="503"/>
                    <a:pt x="4712" y="503"/>
                  </a:cubicBezTo>
                  <a:close/>
                  <a:moveTo>
                    <a:pt x="4685" y="0"/>
                  </a:moveTo>
                  <a:cubicBezTo>
                    <a:pt x="3822" y="0"/>
                    <a:pt x="2942" y="320"/>
                    <a:pt x="2228" y="1035"/>
                  </a:cubicBezTo>
                  <a:cubicBezTo>
                    <a:pt x="0" y="3243"/>
                    <a:pt x="1577" y="7048"/>
                    <a:pt x="4712" y="7048"/>
                  </a:cubicBezTo>
                  <a:cubicBezTo>
                    <a:pt x="6644" y="7028"/>
                    <a:pt x="8221" y="5471"/>
                    <a:pt x="8221" y="3519"/>
                  </a:cubicBezTo>
                  <a:cubicBezTo>
                    <a:pt x="8221" y="1399"/>
                    <a:pt x="6490" y="0"/>
                    <a:pt x="4685"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7316613" y="2225772"/>
              <a:ext cx="54059" cy="45861"/>
            </a:xfrm>
            <a:custGeom>
              <a:avLst/>
              <a:gdLst/>
              <a:ahLst/>
              <a:cxnLst/>
              <a:rect l="l" t="t" r="r" b="b"/>
              <a:pathLst>
                <a:path w="2229" h="1891" extrusionOk="0">
                  <a:moveTo>
                    <a:pt x="1265" y="0"/>
                  </a:moveTo>
                  <a:cubicBezTo>
                    <a:pt x="1035" y="0"/>
                    <a:pt x="801" y="84"/>
                    <a:pt x="612" y="274"/>
                  </a:cubicBezTo>
                  <a:cubicBezTo>
                    <a:pt x="1" y="885"/>
                    <a:pt x="435" y="1890"/>
                    <a:pt x="1282" y="1890"/>
                  </a:cubicBezTo>
                  <a:cubicBezTo>
                    <a:pt x="1795" y="1890"/>
                    <a:pt x="2229" y="1476"/>
                    <a:pt x="2229" y="944"/>
                  </a:cubicBezTo>
                  <a:cubicBezTo>
                    <a:pt x="2229" y="381"/>
                    <a:pt x="1754" y="0"/>
                    <a:pt x="1265"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7312806" y="2222862"/>
              <a:ext cx="60728" cy="52119"/>
            </a:xfrm>
            <a:custGeom>
              <a:avLst/>
              <a:gdLst/>
              <a:ahLst/>
              <a:cxnLst/>
              <a:rect l="l" t="t" r="r" b="b"/>
              <a:pathLst>
                <a:path w="2504" h="2149" extrusionOk="0">
                  <a:moveTo>
                    <a:pt x="1439" y="256"/>
                  </a:moveTo>
                  <a:cubicBezTo>
                    <a:pt x="1893" y="256"/>
                    <a:pt x="2248" y="610"/>
                    <a:pt x="2248" y="1064"/>
                  </a:cubicBezTo>
                  <a:cubicBezTo>
                    <a:pt x="2248" y="1570"/>
                    <a:pt x="1842" y="1896"/>
                    <a:pt x="1421" y="1896"/>
                  </a:cubicBezTo>
                  <a:cubicBezTo>
                    <a:pt x="1219" y="1896"/>
                    <a:pt x="1014" y="1821"/>
                    <a:pt x="848" y="1655"/>
                  </a:cubicBezTo>
                  <a:cubicBezTo>
                    <a:pt x="335" y="1143"/>
                    <a:pt x="690" y="256"/>
                    <a:pt x="1439" y="256"/>
                  </a:cubicBezTo>
                  <a:close/>
                  <a:moveTo>
                    <a:pt x="1420" y="1"/>
                  </a:moveTo>
                  <a:cubicBezTo>
                    <a:pt x="1156" y="1"/>
                    <a:pt x="887" y="98"/>
                    <a:pt x="670" y="315"/>
                  </a:cubicBezTo>
                  <a:cubicBezTo>
                    <a:pt x="0" y="985"/>
                    <a:pt x="473" y="2148"/>
                    <a:pt x="1439" y="2148"/>
                  </a:cubicBezTo>
                  <a:cubicBezTo>
                    <a:pt x="2031" y="2148"/>
                    <a:pt x="2504" y="1655"/>
                    <a:pt x="2504" y="1064"/>
                  </a:cubicBezTo>
                  <a:cubicBezTo>
                    <a:pt x="2504" y="424"/>
                    <a:pt x="1972" y="1"/>
                    <a:pt x="1420"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7252569" y="2318676"/>
              <a:ext cx="53574" cy="46177"/>
            </a:xfrm>
            <a:custGeom>
              <a:avLst/>
              <a:gdLst/>
              <a:ahLst/>
              <a:cxnLst/>
              <a:rect l="l" t="t" r="r" b="b"/>
              <a:pathLst>
                <a:path w="2209" h="1904" extrusionOk="0">
                  <a:moveTo>
                    <a:pt x="1254" y="1"/>
                  </a:moveTo>
                  <a:cubicBezTo>
                    <a:pt x="1020" y="1"/>
                    <a:pt x="783" y="89"/>
                    <a:pt x="591" y="287"/>
                  </a:cubicBezTo>
                  <a:cubicBezTo>
                    <a:pt x="0" y="878"/>
                    <a:pt x="414" y="1904"/>
                    <a:pt x="1262" y="1904"/>
                  </a:cubicBezTo>
                  <a:cubicBezTo>
                    <a:pt x="1774" y="1904"/>
                    <a:pt x="2208" y="1470"/>
                    <a:pt x="2208" y="957"/>
                  </a:cubicBezTo>
                  <a:cubicBezTo>
                    <a:pt x="2208" y="384"/>
                    <a:pt x="1740" y="1"/>
                    <a:pt x="1254"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7248252" y="2315621"/>
              <a:ext cx="60753" cy="52094"/>
            </a:xfrm>
            <a:custGeom>
              <a:avLst/>
              <a:gdLst/>
              <a:ahLst/>
              <a:cxnLst/>
              <a:rect l="l" t="t" r="r" b="b"/>
              <a:pathLst>
                <a:path w="2505" h="2148" extrusionOk="0">
                  <a:moveTo>
                    <a:pt x="1440" y="255"/>
                  </a:moveTo>
                  <a:cubicBezTo>
                    <a:pt x="1893" y="255"/>
                    <a:pt x="2248" y="630"/>
                    <a:pt x="2268" y="1083"/>
                  </a:cubicBezTo>
                  <a:cubicBezTo>
                    <a:pt x="2268" y="1575"/>
                    <a:pt x="1864" y="1897"/>
                    <a:pt x="1438" y="1897"/>
                  </a:cubicBezTo>
                  <a:cubicBezTo>
                    <a:pt x="1233" y="1897"/>
                    <a:pt x="1022" y="1822"/>
                    <a:pt x="848" y="1655"/>
                  </a:cubicBezTo>
                  <a:cubicBezTo>
                    <a:pt x="336" y="1142"/>
                    <a:pt x="710" y="255"/>
                    <a:pt x="1440" y="255"/>
                  </a:cubicBezTo>
                  <a:close/>
                  <a:moveTo>
                    <a:pt x="1427" y="1"/>
                  </a:moveTo>
                  <a:cubicBezTo>
                    <a:pt x="1163" y="1"/>
                    <a:pt x="894" y="98"/>
                    <a:pt x="671" y="314"/>
                  </a:cubicBezTo>
                  <a:cubicBezTo>
                    <a:pt x="1" y="985"/>
                    <a:pt x="474" y="2148"/>
                    <a:pt x="1440" y="2148"/>
                  </a:cubicBezTo>
                  <a:cubicBezTo>
                    <a:pt x="2031" y="2148"/>
                    <a:pt x="2504" y="1675"/>
                    <a:pt x="2504" y="1083"/>
                  </a:cubicBezTo>
                  <a:cubicBezTo>
                    <a:pt x="2504" y="429"/>
                    <a:pt x="1980" y="1"/>
                    <a:pt x="1427"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7171282" y="2250047"/>
              <a:ext cx="53574" cy="45958"/>
            </a:xfrm>
            <a:custGeom>
              <a:avLst/>
              <a:gdLst/>
              <a:ahLst/>
              <a:cxnLst/>
              <a:rect l="l" t="t" r="r" b="b"/>
              <a:pathLst>
                <a:path w="2209" h="1895" extrusionOk="0">
                  <a:moveTo>
                    <a:pt x="1254" y="0"/>
                  </a:moveTo>
                  <a:cubicBezTo>
                    <a:pt x="1021" y="0"/>
                    <a:pt x="784" y="86"/>
                    <a:pt x="592" y="278"/>
                  </a:cubicBezTo>
                  <a:cubicBezTo>
                    <a:pt x="0" y="889"/>
                    <a:pt x="414" y="1895"/>
                    <a:pt x="1262" y="1895"/>
                  </a:cubicBezTo>
                  <a:cubicBezTo>
                    <a:pt x="1775" y="1895"/>
                    <a:pt x="2209" y="1481"/>
                    <a:pt x="2209" y="948"/>
                  </a:cubicBezTo>
                  <a:cubicBezTo>
                    <a:pt x="2209" y="375"/>
                    <a:pt x="1740" y="0"/>
                    <a:pt x="125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7166990" y="2247234"/>
              <a:ext cx="60728" cy="52119"/>
            </a:xfrm>
            <a:custGeom>
              <a:avLst/>
              <a:gdLst/>
              <a:ahLst/>
              <a:cxnLst/>
              <a:rect l="l" t="t" r="r" b="b"/>
              <a:pathLst>
                <a:path w="2504" h="2149" extrusionOk="0">
                  <a:moveTo>
                    <a:pt x="1439" y="256"/>
                  </a:moveTo>
                  <a:cubicBezTo>
                    <a:pt x="1893" y="256"/>
                    <a:pt x="2267" y="611"/>
                    <a:pt x="2267" y="1064"/>
                  </a:cubicBezTo>
                  <a:cubicBezTo>
                    <a:pt x="2267" y="1561"/>
                    <a:pt x="1856" y="1893"/>
                    <a:pt x="1426" y="1893"/>
                  </a:cubicBezTo>
                  <a:cubicBezTo>
                    <a:pt x="1224" y="1893"/>
                    <a:pt x="1018" y="1820"/>
                    <a:pt x="848" y="1656"/>
                  </a:cubicBezTo>
                  <a:cubicBezTo>
                    <a:pt x="335" y="1124"/>
                    <a:pt x="710" y="256"/>
                    <a:pt x="1439" y="256"/>
                  </a:cubicBezTo>
                  <a:close/>
                  <a:moveTo>
                    <a:pt x="1435" y="1"/>
                  </a:moveTo>
                  <a:cubicBezTo>
                    <a:pt x="1174" y="1"/>
                    <a:pt x="907" y="98"/>
                    <a:pt x="690" y="315"/>
                  </a:cubicBezTo>
                  <a:cubicBezTo>
                    <a:pt x="0" y="986"/>
                    <a:pt x="493" y="2129"/>
                    <a:pt x="1439" y="2149"/>
                  </a:cubicBezTo>
                  <a:cubicBezTo>
                    <a:pt x="2031" y="2129"/>
                    <a:pt x="2504" y="1656"/>
                    <a:pt x="2504" y="1064"/>
                  </a:cubicBezTo>
                  <a:cubicBezTo>
                    <a:pt x="2504" y="425"/>
                    <a:pt x="1981" y="1"/>
                    <a:pt x="1435"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7187530" y="2411653"/>
              <a:ext cx="54059" cy="45958"/>
            </a:xfrm>
            <a:custGeom>
              <a:avLst/>
              <a:gdLst/>
              <a:ahLst/>
              <a:cxnLst/>
              <a:rect l="l" t="t" r="r" b="b"/>
              <a:pathLst>
                <a:path w="2229" h="1895" extrusionOk="0">
                  <a:moveTo>
                    <a:pt x="1274" y="0"/>
                  </a:moveTo>
                  <a:cubicBezTo>
                    <a:pt x="1041" y="0"/>
                    <a:pt x="804" y="86"/>
                    <a:pt x="612" y="278"/>
                  </a:cubicBezTo>
                  <a:cubicBezTo>
                    <a:pt x="1" y="869"/>
                    <a:pt x="435" y="1894"/>
                    <a:pt x="1282" y="1894"/>
                  </a:cubicBezTo>
                  <a:cubicBezTo>
                    <a:pt x="1795" y="1894"/>
                    <a:pt x="2229" y="1461"/>
                    <a:pt x="2229" y="948"/>
                  </a:cubicBezTo>
                  <a:cubicBezTo>
                    <a:pt x="2229" y="375"/>
                    <a:pt x="1760" y="0"/>
                    <a:pt x="127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7183723" y="2408622"/>
              <a:ext cx="60728" cy="51852"/>
            </a:xfrm>
            <a:custGeom>
              <a:avLst/>
              <a:gdLst/>
              <a:ahLst/>
              <a:cxnLst/>
              <a:rect l="l" t="t" r="r" b="b"/>
              <a:pathLst>
                <a:path w="2504" h="2138" extrusionOk="0">
                  <a:moveTo>
                    <a:pt x="1439" y="245"/>
                  </a:moveTo>
                  <a:cubicBezTo>
                    <a:pt x="1893" y="245"/>
                    <a:pt x="2248" y="620"/>
                    <a:pt x="2248" y="1073"/>
                  </a:cubicBezTo>
                  <a:cubicBezTo>
                    <a:pt x="2248" y="1565"/>
                    <a:pt x="1844" y="1895"/>
                    <a:pt x="1424" y="1895"/>
                  </a:cubicBezTo>
                  <a:cubicBezTo>
                    <a:pt x="1222" y="1895"/>
                    <a:pt x="1015" y="1818"/>
                    <a:pt x="848" y="1645"/>
                  </a:cubicBezTo>
                  <a:cubicBezTo>
                    <a:pt x="335" y="1132"/>
                    <a:pt x="690" y="245"/>
                    <a:pt x="1439" y="245"/>
                  </a:cubicBezTo>
                  <a:close/>
                  <a:moveTo>
                    <a:pt x="1421" y="1"/>
                  </a:moveTo>
                  <a:cubicBezTo>
                    <a:pt x="1157" y="1"/>
                    <a:pt x="888" y="100"/>
                    <a:pt x="670" y="324"/>
                  </a:cubicBezTo>
                  <a:cubicBezTo>
                    <a:pt x="0" y="994"/>
                    <a:pt x="473" y="2138"/>
                    <a:pt x="1439" y="2138"/>
                  </a:cubicBezTo>
                  <a:cubicBezTo>
                    <a:pt x="2011" y="2138"/>
                    <a:pt x="2504" y="1664"/>
                    <a:pt x="2504" y="1073"/>
                  </a:cubicBezTo>
                  <a:cubicBezTo>
                    <a:pt x="2504" y="433"/>
                    <a:pt x="1972" y="1"/>
                    <a:pt x="1421"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7329539" y="2637305"/>
              <a:ext cx="54035" cy="45958"/>
            </a:xfrm>
            <a:custGeom>
              <a:avLst/>
              <a:gdLst/>
              <a:ahLst/>
              <a:cxnLst/>
              <a:rect l="l" t="t" r="r" b="b"/>
              <a:pathLst>
                <a:path w="2228" h="1895" extrusionOk="0">
                  <a:moveTo>
                    <a:pt x="1273" y="0"/>
                  </a:moveTo>
                  <a:cubicBezTo>
                    <a:pt x="1040" y="0"/>
                    <a:pt x="803" y="87"/>
                    <a:pt x="611" y="278"/>
                  </a:cubicBezTo>
                  <a:cubicBezTo>
                    <a:pt x="0" y="870"/>
                    <a:pt x="434" y="1895"/>
                    <a:pt x="1282" y="1895"/>
                  </a:cubicBezTo>
                  <a:cubicBezTo>
                    <a:pt x="1794" y="1895"/>
                    <a:pt x="2228" y="1461"/>
                    <a:pt x="2228" y="948"/>
                  </a:cubicBezTo>
                  <a:cubicBezTo>
                    <a:pt x="2228" y="375"/>
                    <a:pt x="1759" y="0"/>
                    <a:pt x="1273"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7325707" y="2634056"/>
              <a:ext cx="60753" cy="52094"/>
            </a:xfrm>
            <a:custGeom>
              <a:avLst/>
              <a:gdLst/>
              <a:ahLst/>
              <a:cxnLst/>
              <a:rect l="l" t="t" r="r" b="b"/>
              <a:pathLst>
                <a:path w="2505" h="2148" extrusionOk="0">
                  <a:moveTo>
                    <a:pt x="1440" y="254"/>
                  </a:moveTo>
                  <a:cubicBezTo>
                    <a:pt x="1893" y="254"/>
                    <a:pt x="2248" y="629"/>
                    <a:pt x="2248" y="1082"/>
                  </a:cubicBezTo>
                  <a:cubicBezTo>
                    <a:pt x="2248" y="1574"/>
                    <a:pt x="1845" y="1905"/>
                    <a:pt x="1425" y="1905"/>
                  </a:cubicBezTo>
                  <a:cubicBezTo>
                    <a:pt x="1222" y="1905"/>
                    <a:pt x="1015" y="1828"/>
                    <a:pt x="848" y="1654"/>
                  </a:cubicBezTo>
                  <a:cubicBezTo>
                    <a:pt x="336" y="1142"/>
                    <a:pt x="710" y="254"/>
                    <a:pt x="1440" y="254"/>
                  </a:cubicBezTo>
                  <a:close/>
                  <a:moveTo>
                    <a:pt x="1418" y="0"/>
                  </a:moveTo>
                  <a:cubicBezTo>
                    <a:pt x="1155" y="0"/>
                    <a:pt x="887" y="97"/>
                    <a:pt x="671" y="314"/>
                  </a:cubicBezTo>
                  <a:cubicBezTo>
                    <a:pt x="0" y="1004"/>
                    <a:pt x="474" y="2147"/>
                    <a:pt x="1440" y="2147"/>
                  </a:cubicBezTo>
                  <a:cubicBezTo>
                    <a:pt x="2031" y="2147"/>
                    <a:pt x="2504" y="1674"/>
                    <a:pt x="2504" y="1082"/>
                  </a:cubicBezTo>
                  <a:cubicBezTo>
                    <a:pt x="2504" y="428"/>
                    <a:pt x="1971" y="0"/>
                    <a:pt x="1418"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7240613" y="2540303"/>
              <a:ext cx="121942" cy="121942"/>
            </a:xfrm>
            <a:custGeom>
              <a:avLst/>
              <a:gdLst/>
              <a:ahLst/>
              <a:cxnLst/>
              <a:rect l="l" t="t" r="r" b="b"/>
              <a:pathLst>
                <a:path w="5028" h="5028" extrusionOk="0">
                  <a:moveTo>
                    <a:pt x="178" y="0"/>
                  </a:moveTo>
                  <a:lnTo>
                    <a:pt x="0" y="177"/>
                  </a:lnTo>
                  <a:lnTo>
                    <a:pt x="4850" y="5027"/>
                  </a:lnTo>
                  <a:lnTo>
                    <a:pt x="5027" y="4850"/>
                  </a:lnTo>
                  <a:lnTo>
                    <a:pt x="178"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7199970" y="2147297"/>
              <a:ext cx="890309" cy="126259"/>
            </a:xfrm>
            <a:custGeom>
              <a:avLst/>
              <a:gdLst/>
              <a:ahLst/>
              <a:cxnLst/>
              <a:rect l="l" t="t" r="r" b="b"/>
              <a:pathLst>
                <a:path w="36710" h="5206" extrusionOk="0">
                  <a:moveTo>
                    <a:pt x="4002" y="0"/>
                  </a:moveTo>
                  <a:lnTo>
                    <a:pt x="0" y="5047"/>
                  </a:lnTo>
                  <a:lnTo>
                    <a:pt x="178" y="5205"/>
                  </a:lnTo>
                  <a:lnTo>
                    <a:pt x="4121" y="237"/>
                  </a:lnTo>
                  <a:lnTo>
                    <a:pt x="36710" y="237"/>
                  </a:lnTo>
                  <a:lnTo>
                    <a:pt x="36710"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75"/>
            <p:cNvGrpSpPr/>
            <p:nvPr/>
          </p:nvGrpSpPr>
          <p:grpSpPr>
            <a:xfrm>
              <a:off x="6880135" y="1641574"/>
              <a:ext cx="535059" cy="514396"/>
              <a:chOff x="6880135" y="1641574"/>
              <a:chExt cx="535059" cy="514396"/>
            </a:xfrm>
          </p:grpSpPr>
          <p:sp>
            <p:nvSpPr>
              <p:cNvPr id="3588" name="Google Shape;3588;p75"/>
              <p:cNvSpPr/>
              <p:nvPr/>
            </p:nvSpPr>
            <p:spPr>
              <a:xfrm>
                <a:off x="6918862" y="1676883"/>
                <a:ext cx="460943" cy="443699"/>
              </a:xfrm>
              <a:custGeom>
                <a:avLst/>
                <a:gdLst/>
                <a:ahLst/>
                <a:cxnLst/>
                <a:rect l="l" t="t" r="r" b="b"/>
                <a:pathLst>
                  <a:path w="19006" h="18295" extrusionOk="0">
                    <a:moveTo>
                      <a:pt x="9857" y="255"/>
                    </a:moveTo>
                    <a:cubicBezTo>
                      <a:pt x="14766" y="255"/>
                      <a:pt x="18749" y="4238"/>
                      <a:pt x="18769" y="9147"/>
                    </a:cubicBezTo>
                    <a:cubicBezTo>
                      <a:pt x="18749" y="12754"/>
                      <a:pt x="16600" y="15988"/>
                      <a:pt x="13268" y="17368"/>
                    </a:cubicBezTo>
                    <a:cubicBezTo>
                      <a:pt x="12159" y="17827"/>
                      <a:pt x="10996" y="18050"/>
                      <a:pt x="9843" y="18050"/>
                    </a:cubicBezTo>
                    <a:cubicBezTo>
                      <a:pt x="7533" y="18050"/>
                      <a:pt x="5265" y="17152"/>
                      <a:pt x="3568" y="15455"/>
                    </a:cubicBezTo>
                    <a:cubicBezTo>
                      <a:pt x="1025" y="12912"/>
                      <a:pt x="256" y="9068"/>
                      <a:pt x="1636" y="5756"/>
                    </a:cubicBezTo>
                    <a:cubicBezTo>
                      <a:pt x="2997" y="2424"/>
                      <a:pt x="6250" y="255"/>
                      <a:pt x="9857" y="255"/>
                    </a:cubicBezTo>
                    <a:close/>
                    <a:moveTo>
                      <a:pt x="9867" y="0"/>
                    </a:moveTo>
                    <a:cubicBezTo>
                      <a:pt x="7484" y="0"/>
                      <a:pt x="5146" y="925"/>
                      <a:pt x="3391" y="2680"/>
                    </a:cubicBezTo>
                    <a:cubicBezTo>
                      <a:pt x="769" y="5282"/>
                      <a:pt x="0" y="9225"/>
                      <a:pt x="1400" y="12636"/>
                    </a:cubicBezTo>
                    <a:cubicBezTo>
                      <a:pt x="2819" y="16067"/>
                      <a:pt x="6151" y="18294"/>
                      <a:pt x="9857" y="18294"/>
                    </a:cubicBezTo>
                    <a:cubicBezTo>
                      <a:pt x="14904" y="18294"/>
                      <a:pt x="19005" y="14194"/>
                      <a:pt x="19005" y="9147"/>
                    </a:cubicBezTo>
                    <a:cubicBezTo>
                      <a:pt x="19005" y="5460"/>
                      <a:pt x="16777" y="2108"/>
                      <a:pt x="13367" y="689"/>
                    </a:cubicBezTo>
                    <a:cubicBezTo>
                      <a:pt x="12232" y="226"/>
                      <a:pt x="11044" y="0"/>
                      <a:pt x="9867"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6880135" y="1641574"/>
                <a:ext cx="535059" cy="514396"/>
              </a:xfrm>
              <a:custGeom>
                <a:avLst/>
                <a:gdLst/>
                <a:ahLst/>
                <a:cxnLst/>
                <a:rect l="l" t="t" r="r" b="b"/>
                <a:pathLst>
                  <a:path w="22062" h="21210" extrusionOk="0">
                    <a:moveTo>
                      <a:pt x="11454" y="489"/>
                    </a:moveTo>
                    <a:cubicBezTo>
                      <a:pt x="17034" y="489"/>
                      <a:pt x="21548" y="5023"/>
                      <a:pt x="21568" y="10603"/>
                    </a:cubicBezTo>
                    <a:cubicBezTo>
                      <a:pt x="21568" y="14703"/>
                      <a:pt x="19104" y="18390"/>
                      <a:pt x="15319" y="19947"/>
                    </a:cubicBezTo>
                    <a:cubicBezTo>
                      <a:pt x="14062" y="20471"/>
                      <a:pt x="12743" y="20725"/>
                      <a:pt x="11436" y="20725"/>
                    </a:cubicBezTo>
                    <a:cubicBezTo>
                      <a:pt x="8804" y="20725"/>
                      <a:pt x="6221" y="19695"/>
                      <a:pt x="4298" y="17759"/>
                    </a:cubicBezTo>
                    <a:cubicBezTo>
                      <a:pt x="1400" y="14861"/>
                      <a:pt x="532" y="10504"/>
                      <a:pt x="2090" y="6738"/>
                    </a:cubicBezTo>
                    <a:cubicBezTo>
                      <a:pt x="3667" y="2953"/>
                      <a:pt x="7354" y="489"/>
                      <a:pt x="11454" y="489"/>
                    </a:cubicBezTo>
                    <a:close/>
                    <a:moveTo>
                      <a:pt x="11448" y="0"/>
                    </a:moveTo>
                    <a:cubicBezTo>
                      <a:pt x="8688" y="0"/>
                      <a:pt x="5975" y="1079"/>
                      <a:pt x="3943" y="3111"/>
                    </a:cubicBezTo>
                    <a:cubicBezTo>
                      <a:pt x="907" y="6127"/>
                      <a:pt x="0" y="10701"/>
                      <a:pt x="1636" y="14664"/>
                    </a:cubicBezTo>
                    <a:cubicBezTo>
                      <a:pt x="3292" y="18627"/>
                      <a:pt x="7157" y="21209"/>
                      <a:pt x="11454" y="21209"/>
                    </a:cubicBezTo>
                    <a:cubicBezTo>
                      <a:pt x="17310" y="21209"/>
                      <a:pt x="22041" y="16458"/>
                      <a:pt x="22061" y="10603"/>
                    </a:cubicBezTo>
                    <a:cubicBezTo>
                      <a:pt x="22061" y="6305"/>
                      <a:pt x="19478" y="2441"/>
                      <a:pt x="15496" y="804"/>
                    </a:cubicBezTo>
                    <a:cubicBezTo>
                      <a:pt x="14186" y="263"/>
                      <a:pt x="12811" y="0"/>
                      <a:pt x="11448"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6971922" y="1715563"/>
                <a:ext cx="370093" cy="367716"/>
              </a:xfrm>
              <a:custGeom>
                <a:avLst/>
                <a:gdLst/>
                <a:ahLst/>
                <a:cxnLst/>
                <a:rect l="l" t="t" r="r" b="b"/>
                <a:pathLst>
                  <a:path w="15260" h="15162" extrusionOk="0">
                    <a:moveTo>
                      <a:pt x="6723" y="1"/>
                    </a:moveTo>
                    <a:cubicBezTo>
                      <a:pt x="5737" y="139"/>
                      <a:pt x="4791" y="454"/>
                      <a:pt x="3924" y="947"/>
                    </a:cubicBezTo>
                    <a:lnTo>
                      <a:pt x="5146" y="3096"/>
                    </a:lnTo>
                    <a:cubicBezTo>
                      <a:pt x="5718" y="2761"/>
                      <a:pt x="6349" y="2544"/>
                      <a:pt x="7019" y="2465"/>
                    </a:cubicBezTo>
                    <a:lnTo>
                      <a:pt x="6723" y="1"/>
                    </a:lnTo>
                    <a:close/>
                    <a:moveTo>
                      <a:pt x="8754" y="20"/>
                    </a:moveTo>
                    <a:lnTo>
                      <a:pt x="8399" y="2465"/>
                    </a:lnTo>
                    <a:cubicBezTo>
                      <a:pt x="9049" y="2564"/>
                      <a:pt x="9680" y="2781"/>
                      <a:pt x="10272" y="3116"/>
                    </a:cubicBezTo>
                    <a:lnTo>
                      <a:pt x="11514" y="987"/>
                    </a:lnTo>
                    <a:cubicBezTo>
                      <a:pt x="10666" y="494"/>
                      <a:pt x="9720" y="158"/>
                      <a:pt x="8754" y="20"/>
                    </a:cubicBezTo>
                    <a:close/>
                    <a:moveTo>
                      <a:pt x="2287" y="2169"/>
                    </a:moveTo>
                    <a:cubicBezTo>
                      <a:pt x="1597" y="2859"/>
                      <a:pt x="1045" y="3687"/>
                      <a:pt x="651" y="4594"/>
                    </a:cubicBezTo>
                    <a:lnTo>
                      <a:pt x="2918" y="5560"/>
                    </a:lnTo>
                    <a:cubicBezTo>
                      <a:pt x="3174" y="4929"/>
                      <a:pt x="3569" y="4377"/>
                      <a:pt x="4022" y="3904"/>
                    </a:cubicBezTo>
                    <a:lnTo>
                      <a:pt x="2287" y="2169"/>
                    </a:lnTo>
                    <a:close/>
                    <a:moveTo>
                      <a:pt x="13130" y="2268"/>
                    </a:moveTo>
                    <a:lnTo>
                      <a:pt x="11356" y="3983"/>
                    </a:lnTo>
                    <a:cubicBezTo>
                      <a:pt x="11829" y="4456"/>
                      <a:pt x="12184" y="5028"/>
                      <a:pt x="12440" y="5639"/>
                    </a:cubicBezTo>
                    <a:lnTo>
                      <a:pt x="14727" y="4713"/>
                    </a:lnTo>
                    <a:cubicBezTo>
                      <a:pt x="14353" y="3806"/>
                      <a:pt x="13821" y="2958"/>
                      <a:pt x="13130" y="2268"/>
                    </a:cubicBezTo>
                    <a:close/>
                    <a:moveTo>
                      <a:pt x="119" y="6586"/>
                    </a:moveTo>
                    <a:lnTo>
                      <a:pt x="119" y="6586"/>
                    </a:lnTo>
                    <a:cubicBezTo>
                      <a:pt x="0" y="7552"/>
                      <a:pt x="60" y="8537"/>
                      <a:pt x="316" y="9503"/>
                    </a:cubicBezTo>
                    <a:lnTo>
                      <a:pt x="2701" y="8872"/>
                    </a:lnTo>
                    <a:cubicBezTo>
                      <a:pt x="2583" y="8439"/>
                      <a:pt x="2524" y="8005"/>
                      <a:pt x="2524" y="7571"/>
                    </a:cubicBezTo>
                    <a:cubicBezTo>
                      <a:pt x="2524" y="7335"/>
                      <a:pt x="2544" y="7118"/>
                      <a:pt x="2563" y="6901"/>
                    </a:cubicBezTo>
                    <a:lnTo>
                      <a:pt x="119" y="6586"/>
                    </a:lnTo>
                    <a:close/>
                    <a:moveTo>
                      <a:pt x="15220" y="6704"/>
                    </a:moveTo>
                    <a:lnTo>
                      <a:pt x="12776" y="6980"/>
                    </a:lnTo>
                    <a:cubicBezTo>
                      <a:pt x="12795" y="7177"/>
                      <a:pt x="12795" y="7354"/>
                      <a:pt x="12795" y="7552"/>
                    </a:cubicBezTo>
                    <a:cubicBezTo>
                      <a:pt x="12795" y="8025"/>
                      <a:pt x="12736" y="8498"/>
                      <a:pt x="12618" y="8951"/>
                    </a:cubicBezTo>
                    <a:lnTo>
                      <a:pt x="14984" y="9622"/>
                    </a:lnTo>
                    <a:cubicBezTo>
                      <a:pt x="15181" y="8951"/>
                      <a:pt x="15260" y="8242"/>
                      <a:pt x="15260" y="7552"/>
                    </a:cubicBezTo>
                    <a:cubicBezTo>
                      <a:pt x="15260" y="7276"/>
                      <a:pt x="15260" y="6980"/>
                      <a:pt x="15220" y="6704"/>
                    </a:cubicBezTo>
                    <a:close/>
                    <a:moveTo>
                      <a:pt x="3214" y="10154"/>
                    </a:moveTo>
                    <a:lnTo>
                      <a:pt x="1085" y="11376"/>
                    </a:lnTo>
                    <a:cubicBezTo>
                      <a:pt x="1578" y="12224"/>
                      <a:pt x="2228" y="12973"/>
                      <a:pt x="3017" y="13584"/>
                    </a:cubicBezTo>
                    <a:lnTo>
                      <a:pt x="4515" y="11633"/>
                    </a:lnTo>
                    <a:cubicBezTo>
                      <a:pt x="4002" y="11219"/>
                      <a:pt x="3549" y="10726"/>
                      <a:pt x="3214" y="10154"/>
                    </a:cubicBezTo>
                    <a:close/>
                    <a:moveTo>
                      <a:pt x="12046" y="10233"/>
                    </a:moveTo>
                    <a:cubicBezTo>
                      <a:pt x="11711" y="10785"/>
                      <a:pt x="11258" y="11297"/>
                      <a:pt x="10725" y="11692"/>
                    </a:cubicBezTo>
                    <a:lnTo>
                      <a:pt x="12204" y="13663"/>
                    </a:lnTo>
                    <a:cubicBezTo>
                      <a:pt x="12992" y="13072"/>
                      <a:pt x="13643" y="12342"/>
                      <a:pt x="14156" y="11495"/>
                    </a:cubicBezTo>
                    <a:lnTo>
                      <a:pt x="12046" y="10233"/>
                    </a:lnTo>
                    <a:close/>
                    <a:moveTo>
                      <a:pt x="5718" y="12323"/>
                    </a:moveTo>
                    <a:lnTo>
                      <a:pt x="4791" y="14610"/>
                    </a:lnTo>
                    <a:cubicBezTo>
                      <a:pt x="5698" y="14964"/>
                      <a:pt x="6684" y="15162"/>
                      <a:pt x="7669" y="15162"/>
                    </a:cubicBezTo>
                    <a:cubicBezTo>
                      <a:pt x="8596" y="15162"/>
                      <a:pt x="9523" y="14984"/>
                      <a:pt x="10410" y="14649"/>
                    </a:cubicBezTo>
                    <a:lnTo>
                      <a:pt x="9523" y="12362"/>
                    </a:lnTo>
                    <a:cubicBezTo>
                      <a:pt x="8924" y="12584"/>
                      <a:pt x="8293" y="12697"/>
                      <a:pt x="7661" y="12697"/>
                    </a:cubicBezTo>
                    <a:cubicBezTo>
                      <a:pt x="7001" y="12697"/>
                      <a:pt x="6342" y="12574"/>
                      <a:pt x="5718" y="1232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1" name="Google Shape;3591;p75"/>
          <p:cNvGrpSpPr/>
          <p:nvPr/>
        </p:nvGrpSpPr>
        <p:grpSpPr>
          <a:xfrm>
            <a:off x="7838019" y="4001758"/>
            <a:ext cx="535077" cy="415083"/>
            <a:chOff x="7875494" y="3835958"/>
            <a:chExt cx="535077" cy="415083"/>
          </a:xfrm>
        </p:grpSpPr>
        <p:sp>
          <p:nvSpPr>
            <p:cNvPr id="3592" name="Google Shape;3592;p75"/>
            <p:cNvSpPr/>
            <p:nvPr/>
          </p:nvSpPr>
          <p:spPr>
            <a:xfrm>
              <a:off x="8227435" y="4025235"/>
              <a:ext cx="183135" cy="225806"/>
            </a:xfrm>
            <a:custGeom>
              <a:avLst/>
              <a:gdLst/>
              <a:ahLst/>
              <a:cxnLst/>
              <a:rect l="l" t="t" r="r" b="b"/>
              <a:pathLst>
                <a:path w="4062" h="5009" extrusionOk="0">
                  <a:moveTo>
                    <a:pt x="2918" y="1"/>
                  </a:moveTo>
                  <a:lnTo>
                    <a:pt x="2209" y="218"/>
                  </a:lnTo>
                  <a:lnTo>
                    <a:pt x="3155" y="3352"/>
                  </a:lnTo>
                  <a:lnTo>
                    <a:pt x="1" y="4299"/>
                  </a:lnTo>
                  <a:lnTo>
                    <a:pt x="217" y="5008"/>
                  </a:lnTo>
                  <a:lnTo>
                    <a:pt x="4062" y="3845"/>
                  </a:lnTo>
                  <a:lnTo>
                    <a:pt x="2918"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8110136" y="3962173"/>
              <a:ext cx="183135" cy="225761"/>
            </a:xfrm>
            <a:custGeom>
              <a:avLst/>
              <a:gdLst/>
              <a:ahLst/>
              <a:cxnLst/>
              <a:rect l="l" t="t" r="r" b="b"/>
              <a:pathLst>
                <a:path w="4062" h="5008" extrusionOk="0">
                  <a:moveTo>
                    <a:pt x="2918" y="0"/>
                  </a:moveTo>
                  <a:lnTo>
                    <a:pt x="2208" y="217"/>
                  </a:lnTo>
                  <a:lnTo>
                    <a:pt x="3155" y="3352"/>
                  </a:lnTo>
                  <a:lnTo>
                    <a:pt x="0" y="4298"/>
                  </a:lnTo>
                  <a:lnTo>
                    <a:pt x="217" y="5008"/>
                  </a:lnTo>
                  <a:lnTo>
                    <a:pt x="4062" y="3844"/>
                  </a:lnTo>
                  <a:lnTo>
                    <a:pt x="2918"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7992792" y="3899065"/>
              <a:ext cx="183180" cy="225761"/>
            </a:xfrm>
            <a:custGeom>
              <a:avLst/>
              <a:gdLst/>
              <a:ahLst/>
              <a:cxnLst/>
              <a:rect l="l" t="t" r="r" b="b"/>
              <a:pathLst>
                <a:path w="4063" h="5008" extrusionOk="0">
                  <a:moveTo>
                    <a:pt x="2919" y="0"/>
                  </a:moveTo>
                  <a:lnTo>
                    <a:pt x="2209" y="217"/>
                  </a:lnTo>
                  <a:lnTo>
                    <a:pt x="3136" y="3352"/>
                  </a:lnTo>
                  <a:lnTo>
                    <a:pt x="1" y="4298"/>
                  </a:lnTo>
                  <a:lnTo>
                    <a:pt x="218" y="5008"/>
                  </a:lnTo>
                  <a:lnTo>
                    <a:pt x="4062" y="3845"/>
                  </a:lnTo>
                  <a:lnTo>
                    <a:pt x="2919"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7875494" y="3835958"/>
              <a:ext cx="183135" cy="225806"/>
            </a:xfrm>
            <a:custGeom>
              <a:avLst/>
              <a:gdLst/>
              <a:ahLst/>
              <a:cxnLst/>
              <a:rect l="l" t="t" r="r" b="b"/>
              <a:pathLst>
                <a:path w="4062" h="5009" extrusionOk="0">
                  <a:moveTo>
                    <a:pt x="2899" y="0"/>
                  </a:moveTo>
                  <a:lnTo>
                    <a:pt x="2209" y="217"/>
                  </a:lnTo>
                  <a:lnTo>
                    <a:pt x="3135" y="3352"/>
                  </a:lnTo>
                  <a:lnTo>
                    <a:pt x="1" y="4298"/>
                  </a:lnTo>
                  <a:lnTo>
                    <a:pt x="217" y="5008"/>
                  </a:lnTo>
                  <a:lnTo>
                    <a:pt x="4062" y="3845"/>
                  </a:lnTo>
                  <a:lnTo>
                    <a:pt x="2899"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5"/>
          <p:cNvGrpSpPr/>
          <p:nvPr/>
        </p:nvGrpSpPr>
        <p:grpSpPr>
          <a:xfrm>
            <a:off x="5363325" y="3688529"/>
            <a:ext cx="956190" cy="920041"/>
            <a:chOff x="5363325" y="3688529"/>
            <a:chExt cx="956190" cy="920041"/>
          </a:xfrm>
        </p:grpSpPr>
        <p:sp>
          <p:nvSpPr>
            <p:cNvPr id="3597" name="Google Shape;3597;p75"/>
            <p:cNvSpPr/>
            <p:nvPr/>
          </p:nvSpPr>
          <p:spPr>
            <a:xfrm>
              <a:off x="5363325" y="3688529"/>
              <a:ext cx="956190" cy="920041"/>
            </a:xfrm>
            <a:custGeom>
              <a:avLst/>
              <a:gdLst/>
              <a:ahLst/>
              <a:cxnLst/>
              <a:rect l="l" t="t" r="r" b="b"/>
              <a:pathLst>
                <a:path w="41264" h="39704" extrusionOk="0">
                  <a:moveTo>
                    <a:pt x="21411" y="254"/>
                  </a:moveTo>
                  <a:cubicBezTo>
                    <a:pt x="32234" y="273"/>
                    <a:pt x="41007" y="9046"/>
                    <a:pt x="41027" y="19850"/>
                  </a:cubicBezTo>
                  <a:cubicBezTo>
                    <a:pt x="41027" y="27795"/>
                    <a:pt x="36236" y="34932"/>
                    <a:pt x="28922" y="37968"/>
                  </a:cubicBezTo>
                  <a:cubicBezTo>
                    <a:pt x="26492" y="38974"/>
                    <a:pt x="23942" y="39463"/>
                    <a:pt x="21415" y="39463"/>
                  </a:cubicBezTo>
                  <a:cubicBezTo>
                    <a:pt x="16316" y="39463"/>
                    <a:pt x="11308" y="37473"/>
                    <a:pt x="7551" y="33729"/>
                  </a:cubicBezTo>
                  <a:cubicBezTo>
                    <a:pt x="1952" y="28111"/>
                    <a:pt x="276" y="19692"/>
                    <a:pt x="3312" y="12359"/>
                  </a:cubicBezTo>
                  <a:cubicBezTo>
                    <a:pt x="6329" y="5025"/>
                    <a:pt x="13485" y="254"/>
                    <a:pt x="21411" y="254"/>
                  </a:cubicBezTo>
                  <a:close/>
                  <a:moveTo>
                    <a:pt x="21412" y="1"/>
                  </a:moveTo>
                  <a:cubicBezTo>
                    <a:pt x="16244" y="1"/>
                    <a:pt x="11170" y="2017"/>
                    <a:pt x="7374" y="5813"/>
                  </a:cubicBezTo>
                  <a:cubicBezTo>
                    <a:pt x="1696" y="11491"/>
                    <a:pt x="0" y="20028"/>
                    <a:pt x="3076" y="27460"/>
                  </a:cubicBezTo>
                  <a:cubicBezTo>
                    <a:pt x="6151" y="34873"/>
                    <a:pt x="13387" y="39703"/>
                    <a:pt x="21411" y="39703"/>
                  </a:cubicBezTo>
                  <a:cubicBezTo>
                    <a:pt x="32372" y="39703"/>
                    <a:pt x="41263" y="30812"/>
                    <a:pt x="41263" y="19870"/>
                  </a:cubicBezTo>
                  <a:cubicBezTo>
                    <a:pt x="41263" y="11826"/>
                    <a:pt x="36433" y="4591"/>
                    <a:pt x="29020" y="1515"/>
                  </a:cubicBezTo>
                  <a:cubicBezTo>
                    <a:pt x="26557" y="496"/>
                    <a:pt x="23973" y="1"/>
                    <a:pt x="2141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5440068" y="3759759"/>
              <a:ext cx="808164" cy="777994"/>
            </a:xfrm>
            <a:custGeom>
              <a:avLst/>
              <a:gdLst/>
              <a:ahLst/>
              <a:cxnLst/>
              <a:rect l="l" t="t" r="r" b="b"/>
              <a:pathLst>
                <a:path w="34876" h="33574" extrusionOk="0">
                  <a:moveTo>
                    <a:pt x="18099" y="985"/>
                  </a:moveTo>
                  <a:cubicBezTo>
                    <a:pt x="26832" y="985"/>
                    <a:pt x="33890" y="8062"/>
                    <a:pt x="33890" y="16796"/>
                  </a:cubicBezTo>
                  <a:cubicBezTo>
                    <a:pt x="33890" y="23184"/>
                    <a:pt x="30046" y="28940"/>
                    <a:pt x="24151" y="31385"/>
                  </a:cubicBezTo>
                  <a:cubicBezTo>
                    <a:pt x="22196" y="32193"/>
                    <a:pt x="20146" y="32585"/>
                    <a:pt x="18114" y="32585"/>
                  </a:cubicBezTo>
                  <a:cubicBezTo>
                    <a:pt x="14000" y="32585"/>
                    <a:pt x="9962" y="30977"/>
                    <a:pt x="6940" y="27955"/>
                  </a:cubicBezTo>
                  <a:cubicBezTo>
                    <a:pt x="2425" y="23440"/>
                    <a:pt x="1065" y="16638"/>
                    <a:pt x="3509" y="10743"/>
                  </a:cubicBezTo>
                  <a:cubicBezTo>
                    <a:pt x="5954" y="4849"/>
                    <a:pt x="11711" y="985"/>
                    <a:pt x="18099" y="985"/>
                  </a:cubicBezTo>
                  <a:close/>
                  <a:moveTo>
                    <a:pt x="18110" y="0"/>
                  </a:moveTo>
                  <a:cubicBezTo>
                    <a:pt x="13742" y="0"/>
                    <a:pt x="9448" y="1710"/>
                    <a:pt x="6230" y="4928"/>
                  </a:cubicBezTo>
                  <a:cubicBezTo>
                    <a:pt x="1439" y="9718"/>
                    <a:pt x="0" y="16934"/>
                    <a:pt x="2603" y="23203"/>
                  </a:cubicBezTo>
                  <a:cubicBezTo>
                    <a:pt x="5205" y="29473"/>
                    <a:pt x="11317" y="33573"/>
                    <a:pt x="18099" y="33573"/>
                  </a:cubicBezTo>
                  <a:cubicBezTo>
                    <a:pt x="27365" y="33554"/>
                    <a:pt x="34876" y="26042"/>
                    <a:pt x="34876" y="16796"/>
                  </a:cubicBezTo>
                  <a:cubicBezTo>
                    <a:pt x="34876" y="9994"/>
                    <a:pt x="30795" y="3883"/>
                    <a:pt x="24526" y="1280"/>
                  </a:cubicBezTo>
                  <a:cubicBezTo>
                    <a:pt x="22450" y="419"/>
                    <a:pt x="20271" y="0"/>
                    <a:pt x="18110"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5603611" y="3892209"/>
              <a:ext cx="512599" cy="513039"/>
            </a:xfrm>
            <a:custGeom>
              <a:avLst/>
              <a:gdLst/>
              <a:ahLst/>
              <a:cxnLst/>
              <a:rect l="l" t="t" r="r" b="b"/>
              <a:pathLst>
                <a:path w="22121" h="22140" extrusionOk="0">
                  <a:moveTo>
                    <a:pt x="10883" y="0"/>
                  </a:moveTo>
                  <a:cubicBezTo>
                    <a:pt x="10607" y="0"/>
                    <a:pt x="10311" y="0"/>
                    <a:pt x="10055" y="40"/>
                  </a:cubicBezTo>
                  <a:lnTo>
                    <a:pt x="10272" y="2504"/>
                  </a:lnTo>
                  <a:cubicBezTo>
                    <a:pt x="10489" y="2484"/>
                    <a:pt x="10705" y="2484"/>
                    <a:pt x="10922" y="2464"/>
                  </a:cubicBezTo>
                  <a:lnTo>
                    <a:pt x="10883" y="0"/>
                  </a:lnTo>
                  <a:close/>
                  <a:moveTo>
                    <a:pt x="11711" y="20"/>
                  </a:moveTo>
                  <a:lnTo>
                    <a:pt x="11553" y="2484"/>
                  </a:lnTo>
                  <a:cubicBezTo>
                    <a:pt x="11770" y="2484"/>
                    <a:pt x="11987" y="2504"/>
                    <a:pt x="12204" y="2543"/>
                  </a:cubicBezTo>
                  <a:lnTo>
                    <a:pt x="12539" y="99"/>
                  </a:lnTo>
                  <a:cubicBezTo>
                    <a:pt x="12263" y="59"/>
                    <a:pt x="11987" y="40"/>
                    <a:pt x="11711" y="20"/>
                  </a:cubicBezTo>
                  <a:close/>
                  <a:moveTo>
                    <a:pt x="9227" y="158"/>
                  </a:moveTo>
                  <a:cubicBezTo>
                    <a:pt x="8951" y="197"/>
                    <a:pt x="8675" y="256"/>
                    <a:pt x="8418" y="316"/>
                  </a:cubicBezTo>
                  <a:lnTo>
                    <a:pt x="8990" y="2701"/>
                  </a:lnTo>
                  <a:lnTo>
                    <a:pt x="8990" y="2721"/>
                  </a:lnTo>
                  <a:cubicBezTo>
                    <a:pt x="9207" y="2662"/>
                    <a:pt x="9424" y="2622"/>
                    <a:pt x="9641" y="2583"/>
                  </a:cubicBezTo>
                  <a:lnTo>
                    <a:pt x="9227" y="158"/>
                  </a:lnTo>
                  <a:close/>
                  <a:moveTo>
                    <a:pt x="13367" y="237"/>
                  </a:moveTo>
                  <a:lnTo>
                    <a:pt x="12854" y="2642"/>
                  </a:lnTo>
                  <a:cubicBezTo>
                    <a:pt x="13051" y="2701"/>
                    <a:pt x="13268" y="2740"/>
                    <a:pt x="13485" y="2800"/>
                  </a:cubicBezTo>
                  <a:lnTo>
                    <a:pt x="14175" y="434"/>
                  </a:lnTo>
                  <a:cubicBezTo>
                    <a:pt x="13899" y="375"/>
                    <a:pt x="13623" y="296"/>
                    <a:pt x="13367" y="237"/>
                  </a:cubicBezTo>
                  <a:close/>
                  <a:moveTo>
                    <a:pt x="7610" y="552"/>
                  </a:moveTo>
                  <a:cubicBezTo>
                    <a:pt x="7354" y="631"/>
                    <a:pt x="7078" y="730"/>
                    <a:pt x="6841" y="848"/>
                  </a:cubicBezTo>
                  <a:lnTo>
                    <a:pt x="7768" y="3115"/>
                  </a:lnTo>
                  <a:cubicBezTo>
                    <a:pt x="7965" y="3036"/>
                    <a:pt x="8162" y="2957"/>
                    <a:pt x="8379" y="2898"/>
                  </a:cubicBezTo>
                  <a:lnTo>
                    <a:pt x="7610" y="552"/>
                  </a:lnTo>
                  <a:close/>
                  <a:moveTo>
                    <a:pt x="14944" y="710"/>
                  </a:moveTo>
                  <a:lnTo>
                    <a:pt x="14077" y="3016"/>
                  </a:lnTo>
                  <a:cubicBezTo>
                    <a:pt x="14274" y="3095"/>
                    <a:pt x="14491" y="3174"/>
                    <a:pt x="14668" y="3273"/>
                  </a:cubicBezTo>
                  <a:lnTo>
                    <a:pt x="15713" y="1025"/>
                  </a:lnTo>
                  <a:cubicBezTo>
                    <a:pt x="15457" y="907"/>
                    <a:pt x="15200" y="808"/>
                    <a:pt x="14944" y="710"/>
                  </a:cubicBezTo>
                  <a:close/>
                  <a:moveTo>
                    <a:pt x="6072" y="1183"/>
                  </a:moveTo>
                  <a:cubicBezTo>
                    <a:pt x="5836" y="1321"/>
                    <a:pt x="5599" y="1439"/>
                    <a:pt x="5363" y="1597"/>
                  </a:cubicBezTo>
                  <a:lnTo>
                    <a:pt x="6605" y="3687"/>
                  </a:lnTo>
                  <a:lnTo>
                    <a:pt x="6605" y="3707"/>
                  </a:lnTo>
                  <a:cubicBezTo>
                    <a:pt x="6802" y="3588"/>
                    <a:pt x="6979" y="3490"/>
                    <a:pt x="7196" y="3391"/>
                  </a:cubicBezTo>
                  <a:lnTo>
                    <a:pt x="6072" y="1183"/>
                  </a:lnTo>
                  <a:close/>
                  <a:moveTo>
                    <a:pt x="16462" y="1400"/>
                  </a:moveTo>
                  <a:lnTo>
                    <a:pt x="15260" y="3549"/>
                  </a:lnTo>
                  <a:cubicBezTo>
                    <a:pt x="15437" y="3667"/>
                    <a:pt x="15614" y="3785"/>
                    <a:pt x="15792" y="3904"/>
                  </a:cubicBezTo>
                  <a:lnTo>
                    <a:pt x="17172" y="1834"/>
                  </a:lnTo>
                  <a:cubicBezTo>
                    <a:pt x="16935" y="1696"/>
                    <a:pt x="16699" y="1538"/>
                    <a:pt x="16462" y="1400"/>
                  </a:cubicBezTo>
                  <a:close/>
                  <a:moveTo>
                    <a:pt x="4653" y="2050"/>
                  </a:moveTo>
                  <a:cubicBezTo>
                    <a:pt x="4416" y="2188"/>
                    <a:pt x="4199" y="2366"/>
                    <a:pt x="3983" y="2543"/>
                  </a:cubicBezTo>
                  <a:lnTo>
                    <a:pt x="5560" y="4436"/>
                  </a:lnTo>
                  <a:lnTo>
                    <a:pt x="5560" y="4456"/>
                  </a:lnTo>
                  <a:cubicBezTo>
                    <a:pt x="5717" y="4318"/>
                    <a:pt x="5895" y="4180"/>
                    <a:pt x="6072" y="4061"/>
                  </a:cubicBezTo>
                  <a:lnTo>
                    <a:pt x="4653" y="2050"/>
                  </a:lnTo>
                  <a:close/>
                  <a:moveTo>
                    <a:pt x="17842" y="2326"/>
                  </a:moveTo>
                  <a:lnTo>
                    <a:pt x="16324" y="4259"/>
                  </a:lnTo>
                  <a:cubicBezTo>
                    <a:pt x="16502" y="4397"/>
                    <a:pt x="16659" y="4535"/>
                    <a:pt x="16817" y="4673"/>
                  </a:cubicBezTo>
                  <a:lnTo>
                    <a:pt x="18493" y="2859"/>
                  </a:lnTo>
                  <a:cubicBezTo>
                    <a:pt x="18276" y="2662"/>
                    <a:pt x="18059" y="2484"/>
                    <a:pt x="17842" y="2326"/>
                  </a:cubicBezTo>
                  <a:close/>
                  <a:moveTo>
                    <a:pt x="3371" y="3095"/>
                  </a:moveTo>
                  <a:cubicBezTo>
                    <a:pt x="3174" y="3293"/>
                    <a:pt x="2977" y="3490"/>
                    <a:pt x="2800" y="3687"/>
                  </a:cubicBezTo>
                  <a:lnTo>
                    <a:pt x="4633" y="5323"/>
                  </a:lnTo>
                  <a:lnTo>
                    <a:pt x="4633" y="5343"/>
                  </a:lnTo>
                  <a:cubicBezTo>
                    <a:pt x="4771" y="5185"/>
                    <a:pt x="4929" y="5027"/>
                    <a:pt x="5087" y="4870"/>
                  </a:cubicBezTo>
                  <a:lnTo>
                    <a:pt x="3371" y="3095"/>
                  </a:lnTo>
                  <a:close/>
                  <a:moveTo>
                    <a:pt x="19084" y="3431"/>
                  </a:moveTo>
                  <a:lnTo>
                    <a:pt x="17290" y="5126"/>
                  </a:lnTo>
                  <a:cubicBezTo>
                    <a:pt x="17448" y="5284"/>
                    <a:pt x="17586" y="5461"/>
                    <a:pt x="17724" y="5619"/>
                  </a:cubicBezTo>
                  <a:lnTo>
                    <a:pt x="19617" y="4061"/>
                  </a:lnTo>
                  <a:cubicBezTo>
                    <a:pt x="19459" y="3845"/>
                    <a:pt x="19262" y="3628"/>
                    <a:pt x="19084" y="3431"/>
                  </a:cubicBezTo>
                  <a:close/>
                  <a:moveTo>
                    <a:pt x="2267" y="4337"/>
                  </a:moveTo>
                  <a:cubicBezTo>
                    <a:pt x="2090" y="4554"/>
                    <a:pt x="1932" y="4791"/>
                    <a:pt x="1794" y="5008"/>
                  </a:cubicBezTo>
                  <a:lnTo>
                    <a:pt x="3845" y="6368"/>
                  </a:lnTo>
                  <a:cubicBezTo>
                    <a:pt x="3963" y="6191"/>
                    <a:pt x="4081" y="6013"/>
                    <a:pt x="4219" y="5836"/>
                  </a:cubicBezTo>
                  <a:lnTo>
                    <a:pt x="2267" y="4337"/>
                  </a:lnTo>
                  <a:close/>
                  <a:moveTo>
                    <a:pt x="20129" y="4732"/>
                  </a:moveTo>
                  <a:lnTo>
                    <a:pt x="18118" y="6131"/>
                  </a:lnTo>
                  <a:cubicBezTo>
                    <a:pt x="18236" y="6309"/>
                    <a:pt x="18355" y="6506"/>
                    <a:pt x="18453" y="6683"/>
                  </a:cubicBezTo>
                  <a:lnTo>
                    <a:pt x="20583" y="5422"/>
                  </a:lnTo>
                  <a:cubicBezTo>
                    <a:pt x="20445" y="5185"/>
                    <a:pt x="20287" y="4949"/>
                    <a:pt x="20129" y="4732"/>
                  </a:cubicBezTo>
                  <a:close/>
                  <a:moveTo>
                    <a:pt x="1361" y="5717"/>
                  </a:moveTo>
                  <a:cubicBezTo>
                    <a:pt x="1242" y="5974"/>
                    <a:pt x="1104" y="6210"/>
                    <a:pt x="986" y="6467"/>
                  </a:cubicBezTo>
                  <a:lnTo>
                    <a:pt x="3225" y="7488"/>
                  </a:lnTo>
                  <a:lnTo>
                    <a:pt x="3225" y="7488"/>
                  </a:lnTo>
                  <a:cubicBezTo>
                    <a:pt x="3320" y="7299"/>
                    <a:pt x="3415" y="7109"/>
                    <a:pt x="3509" y="6920"/>
                  </a:cubicBezTo>
                  <a:lnTo>
                    <a:pt x="1361" y="5717"/>
                  </a:lnTo>
                  <a:close/>
                  <a:moveTo>
                    <a:pt x="3225" y="7488"/>
                  </a:moveTo>
                  <a:cubicBezTo>
                    <a:pt x="3221" y="7496"/>
                    <a:pt x="3218" y="7504"/>
                    <a:pt x="3214" y="7511"/>
                  </a:cubicBezTo>
                  <a:lnTo>
                    <a:pt x="3233" y="7492"/>
                  </a:lnTo>
                  <a:lnTo>
                    <a:pt x="3225" y="7488"/>
                  </a:lnTo>
                  <a:close/>
                  <a:moveTo>
                    <a:pt x="20977" y="6151"/>
                  </a:moveTo>
                  <a:lnTo>
                    <a:pt x="18769" y="7255"/>
                  </a:lnTo>
                  <a:cubicBezTo>
                    <a:pt x="18867" y="7433"/>
                    <a:pt x="18946" y="7650"/>
                    <a:pt x="19025" y="7847"/>
                  </a:cubicBezTo>
                  <a:lnTo>
                    <a:pt x="21332" y="6920"/>
                  </a:lnTo>
                  <a:cubicBezTo>
                    <a:pt x="21233" y="6644"/>
                    <a:pt x="21115" y="6407"/>
                    <a:pt x="20977" y="6151"/>
                  </a:cubicBezTo>
                  <a:close/>
                  <a:moveTo>
                    <a:pt x="651" y="7235"/>
                  </a:moveTo>
                  <a:cubicBezTo>
                    <a:pt x="572" y="7492"/>
                    <a:pt x="493" y="7768"/>
                    <a:pt x="414" y="8024"/>
                  </a:cubicBezTo>
                  <a:lnTo>
                    <a:pt x="2780" y="8694"/>
                  </a:lnTo>
                  <a:lnTo>
                    <a:pt x="2780" y="8714"/>
                  </a:lnTo>
                  <a:cubicBezTo>
                    <a:pt x="2839" y="8497"/>
                    <a:pt x="2898" y="8300"/>
                    <a:pt x="2977" y="8083"/>
                  </a:cubicBezTo>
                  <a:lnTo>
                    <a:pt x="651" y="7235"/>
                  </a:lnTo>
                  <a:close/>
                  <a:moveTo>
                    <a:pt x="21588" y="7709"/>
                  </a:moveTo>
                  <a:lnTo>
                    <a:pt x="19262" y="8458"/>
                  </a:lnTo>
                  <a:cubicBezTo>
                    <a:pt x="19321" y="8655"/>
                    <a:pt x="19380" y="8852"/>
                    <a:pt x="19419" y="9069"/>
                  </a:cubicBezTo>
                  <a:lnTo>
                    <a:pt x="21825" y="8517"/>
                  </a:lnTo>
                  <a:cubicBezTo>
                    <a:pt x="21765" y="8241"/>
                    <a:pt x="21687" y="7965"/>
                    <a:pt x="21588" y="7709"/>
                  </a:cubicBezTo>
                  <a:close/>
                  <a:moveTo>
                    <a:pt x="217" y="8832"/>
                  </a:moveTo>
                  <a:cubicBezTo>
                    <a:pt x="158" y="9108"/>
                    <a:pt x="118" y="9384"/>
                    <a:pt x="79" y="9660"/>
                  </a:cubicBezTo>
                  <a:lnTo>
                    <a:pt x="2524" y="9956"/>
                  </a:lnTo>
                  <a:lnTo>
                    <a:pt x="2524" y="9976"/>
                  </a:lnTo>
                  <a:cubicBezTo>
                    <a:pt x="2543" y="9759"/>
                    <a:pt x="2583" y="9562"/>
                    <a:pt x="2622" y="9325"/>
                  </a:cubicBezTo>
                  <a:lnTo>
                    <a:pt x="217" y="8832"/>
                  </a:lnTo>
                  <a:close/>
                  <a:moveTo>
                    <a:pt x="21982" y="9325"/>
                  </a:moveTo>
                  <a:lnTo>
                    <a:pt x="19557" y="9700"/>
                  </a:lnTo>
                  <a:cubicBezTo>
                    <a:pt x="19577" y="9917"/>
                    <a:pt x="19617" y="10134"/>
                    <a:pt x="19617" y="10350"/>
                  </a:cubicBezTo>
                  <a:lnTo>
                    <a:pt x="22081" y="10153"/>
                  </a:lnTo>
                  <a:cubicBezTo>
                    <a:pt x="22061" y="9877"/>
                    <a:pt x="22022" y="9582"/>
                    <a:pt x="21982" y="9325"/>
                  </a:cubicBezTo>
                  <a:close/>
                  <a:moveTo>
                    <a:pt x="0" y="10488"/>
                  </a:moveTo>
                  <a:cubicBezTo>
                    <a:pt x="0" y="10686"/>
                    <a:pt x="0" y="10883"/>
                    <a:pt x="0" y="11060"/>
                  </a:cubicBezTo>
                  <a:lnTo>
                    <a:pt x="0" y="11316"/>
                  </a:lnTo>
                  <a:lnTo>
                    <a:pt x="2465" y="11257"/>
                  </a:lnTo>
                  <a:lnTo>
                    <a:pt x="2465" y="11060"/>
                  </a:lnTo>
                  <a:cubicBezTo>
                    <a:pt x="2465" y="10922"/>
                    <a:pt x="2465" y="10764"/>
                    <a:pt x="2465" y="10626"/>
                  </a:cubicBezTo>
                  <a:lnTo>
                    <a:pt x="0" y="10488"/>
                  </a:lnTo>
                  <a:close/>
                  <a:moveTo>
                    <a:pt x="19656" y="10981"/>
                  </a:moveTo>
                  <a:lnTo>
                    <a:pt x="19656" y="11060"/>
                  </a:lnTo>
                  <a:cubicBezTo>
                    <a:pt x="19656" y="11257"/>
                    <a:pt x="19636" y="11454"/>
                    <a:pt x="19636" y="11632"/>
                  </a:cubicBezTo>
                  <a:lnTo>
                    <a:pt x="22081" y="11808"/>
                  </a:lnTo>
                  <a:lnTo>
                    <a:pt x="22081" y="11808"/>
                  </a:lnTo>
                  <a:cubicBezTo>
                    <a:pt x="22120" y="11572"/>
                    <a:pt x="22120" y="11316"/>
                    <a:pt x="22120" y="11080"/>
                  </a:cubicBezTo>
                  <a:lnTo>
                    <a:pt x="22120" y="10981"/>
                  </a:lnTo>
                  <a:close/>
                  <a:moveTo>
                    <a:pt x="22081" y="11808"/>
                  </a:moveTo>
                  <a:cubicBezTo>
                    <a:pt x="22081" y="11808"/>
                    <a:pt x="22081" y="11809"/>
                    <a:pt x="22081" y="11809"/>
                  </a:cubicBezTo>
                  <a:lnTo>
                    <a:pt x="22101" y="11809"/>
                  </a:lnTo>
                  <a:lnTo>
                    <a:pt x="22081" y="11808"/>
                  </a:lnTo>
                  <a:close/>
                  <a:moveTo>
                    <a:pt x="2504" y="11908"/>
                  </a:moveTo>
                  <a:lnTo>
                    <a:pt x="40" y="12145"/>
                  </a:lnTo>
                  <a:cubicBezTo>
                    <a:pt x="79" y="12421"/>
                    <a:pt x="118" y="12697"/>
                    <a:pt x="158" y="12973"/>
                  </a:cubicBezTo>
                  <a:lnTo>
                    <a:pt x="2603" y="12539"/>
                  </a:lnTo>
                  <a:cubicBezTo>
                    <a:pt x="2563" y="12322"/>
                    <a:pt x="2524" y="12105"/>
                    <a:pt x="2504" y="11908"/>
                  </a:cubicBezTo>
                  <a:close/>
                  <a:moveTo>
                    <a:pt x="19577" y="12302"/>
                  </a:moveTo>
                  <a:cubicBezTo>
                    <a:pt x="19538" y="12499"/>
                    <a:pt x="19498" y="12716"/>
                    <a:pt x="19459" y="12933"/>
                  </a:cubicBezTo>
                  <a:lnTo>
                    <a:pt x="21864" y="13465"/>
                  </a:lnTo>
                  <a:cubicBezTo>
                    <a:pt x="21923" y="13189"/>
                    <a:pt x="21963" y="12913"/>
                    <a:pt x="22022" y="12637"/>
                  </a:cubicBezTo>
                  <a:lnTo>
                    <a:pt x="19577" y="12302"/>
                  </a:lnTo>
                  <a:close/>
                  <a:moveTo>
                    <a:pt x="2701" y="13189"/>
                  </a:moveTo>
                  <a:lnTo>
                    <a:pt x="316" y="13801"/>
                  </a:lnTo>
                  <a:cubicBezTo>
                    <a:pt x="394" y="14057"/>
                    <a:pt x="473" y="14333"/>
                    <a:pt x="552" y="14589"/>
                  </a:cubicBezTo>
                  <a:lnTo>
                    <a:pt x="2898" y="13801"/>
                  </a:lnTo>
                  <a:cubicBezTo>
                    <a:pt x="2819" y="13603"/>
                    <a:pt x="2760" y="13387"/>
                    <a:pt x="2701" y="13189"/>
                  </a:cubicBezTo>
                  <a:close/>
                  <a:moveTo>
                    <a:pt x="19281" y="13564"/>
                  </a:moveTo>
                  <a:cubicBezTo>
                    <a:pt x="19222" y="13761"/>
                    <a:pt x="19143" y="13958"/>
                    <a:pt x="19064" y="14175"/>
                  </a:cubicBezTo>
                  <a:lnTo>
                    <a:pt x="21371" y="15062"/>
                  </a:lnTo>
                  <a:cubicBezTo>
                    <a:pt x="21470" y="14786"/>
                    <a:pt x="21568" y="14530"/>
                    <a:pt x="21647" y="14274"/>
                  </a:cubicBezTo>
                  <a:lnTo>
                    <a:pt x="19281" y="13564"/>
                  </a:lnTo>
                  <a:close/>
                  <a:moveTo>
                    <a:pt x="3115" y="14412"/>
                  </a:moveTo>
                  <a:lnTo>
                    <a:pt x="848" y="15378"/>
                  </a:lnTo>
                  <a:cubicBezTo>
                    <a:pt x="946" y="15634"/>
                    <a:pt x="1065" y="15871"/>
                    <a:pt x="1203" y="16127"/>
                  </a:cubicBezTo>
                  <a:lnTo>
                    <a:pt x="3391" y="15003"/>
                  </a:lnTo>
                  <a:cubicBezTo>
                    <a:pt x="3293" y="14806"/>
                    <a:pt x="3194" y="14609"/>
                    <a:pt x="3115" y="14412"/>
                  </a:cubicBezTo>
                  <a:close/>
                  <a:moveTo>
                    <a:pt x="18808" y="14747"/>
                  </a:moveTo>
                  <a:cubicBezTo>
                    <a:pt x="18710" y="14944"/>
                    <a:pt x="18611" y="15141"/>
                    <a:pt x="18512" y="15319"/>
                  </a:cubicBezTo>
                  <a:lnTo>
                    <a:pt x="20661" y="16561"/>
                  </a:lnTo>
                  <a:cubicBezTo>
                    <a:pt x="20799" y="16324"/>
                    <a:pt x="20918" y="16068"/>
                    <a:pt x="21036" y="15811"/>
                  </a:cubicBezTo>
                  <a:lnTo>
                    <a:pt x="18808" y="14747"/>
                  </a:lnTo>
                  <a:close/>
                  <a:moveTo>
                    <a:pt x="3707" y="15555"/>
                  </a:moveTo>
                  <a:lnTo>
                    <a:pt x="1597" y="16856"/>
                  </a:lnTo>
                  <a:cubicBezTo>
                    <a:pt x="1755" y="17093"/>
                    <a:pt x="1913" y="17310"/>
                    <a:pt x="2070" y="17546"/>
                  </a:cubicBezTo>
                  <a:lnTo>
                    <a:pt x="4061" y="16087"/>
                  </a:lnTo>
                  <a:cubicBezTo>
                    <a:pt x="3943" y="15930"/>
                    <a:pt x="3825" y="15752"/>
                    <a:pt x="3707" y="15555"/>
                  </a:cubicBezTo>
                  <a:close/>
                  <a:moveTo>
                    <a:pt x="18177" y="15871"/>
                  </a:moveTo>
                  <a:cubicBezTo>
                    <a:pt x="18059" y="16048"/>
                    <a:pt x="17921" y="16225"/>
                    <a:pt x="17783" y="16403"/>
                  </a:cubicBezTo>
                  <a:lnTo>
                    <a:pt x="19715" y="17921"/>
                  </a:lnTo>
                  <a:lnTo>
                    <a:pt x="19735" y="17941"/>
                  </a:lnTo>
                  <a:cubicBezTo>
                    <a:pt x="19893" y="17704"/>
                    <a:pt x="20070" y="17487"/>
                    <a:pt x="20208" y="17251"/>
                  </a:cubicBezTo>
                  <a:lnTo>
                    <a:pt x="18177" y="15871"/>
                  </a:lnTo>
                  <a:close/>
                  <a:moveTo>
                    <a:pt x="4456" y="16600"/>
                  </a:moveTo>
                  <a:lnTo>
                    <a:pt x="2583" y="18197"/>
                  </a:lnTo>
                  <a:cubicBezTo>
                    <a:pt x="2760" y="18414"/>
                    <a:pt x="2938" y="18611"/>
                    <a:pt x="3135" y="18808"/>
                  </a:cubicBezTo>
                  <a:lnTo>
                    <a:pt x="4889" y="17093"/>
                  </a:lnTo>
                  <a:cubicBezTo>
                    <a:pt x="4751" y="16935"/>
                    <a:pt x="4594" y="16778"/>
                    <a:pt x="4456" y="16600"/>
                  </a:cubicBezTo>
                  <a:close/>
                  <a:moveTo>
                    <a:pt x="17369" y="16896"/>
                  </a:moveTo>
                  <a:cubicBezTo>
                    <a:pt x="17231" y="17054"/>
                    <a:pt x="17073" y="17211"/>
                    <a:pt x="16916" y="17349"/>
                  </a:cubicBezTo>
                  <a:lnTo>
                    <a:pt x="18611" y="19163"/>
                  </a:lnTo>
                  <a:lnTo>
                    <a:pt x="18611" y="19143"/>
                  </a:lnTo>
                  <a:cubicBezTo>
                    <a:pt x="18808" y="18966"/>
                    <a:pt x="19005" y="18769"/>
                    <a:pt x="19183" y="18572"/>
                  </a:cubicBezTo>
                  <a:lnTo>
                    <a:pt x="17369" y="16896"/>
                  </a:lnTo>
                  <a:close/>
                  <a:moveTo>
                    <a:pt x="5382" y="17546"/>
                  </a:moveTo>
                  <a:lnTo>
                    <a:pt x="3746" y="19380"/>
                  </a:lnTo>
                  <a:cubicBezTo>
                    <a:pt x="3963" y="19577"/>
                    <a:pt x="4180" y="19754"/>
                    <a:pt x="4397" y="19912"/>
                  </a:cubicBezTo>
                  <a:lnTo>
                    <a:pt x="5875" y="17941"/>
                  </a:lnTo>
                  <a:cubicBezTo>
                    <a:pt x="5698" y="17822"/>
                    <a:pt x="5540" y="17684"/>
                    <a:pt x="5382" y="17546"/>
                  </a:cubicBezTo>
                  <a:close/>
                  <a:moveTo>
                    <a:pt x="16442" y="17783"/>
                  </a:moveTo>
                  <a:cubicBezTo>
                    <a:pt x="16265" y="17921"/>
                    <a:pt x="16088" y="18039"/>
                    <a:pt x="15910" y="18177"/>
                  </a:cubicBezTo>
                  <a:lnTo>
                    <a:pt x="17310" y="20208"/>
                  </a:lnTo>
                  <a:lnTo>
                    <a:pt x="17310" y="20188"/>
                  </a:lnTo>
                  <a:cubicBezTo>
                    <a:pt x="17546" y="20030"/>
                    <a:pt x="17763" y="19873"/>
                    <a:pt x="17980" y="19695"/>
                  </a:cubicBezTo>
                  <a:lnTo>
                    <a:pt x="16442" y="17783"/>
                  </a:lnTo>
                  <a:close/>
                  <a:moveTo>
                    <a:pt x="6408" y="18315"/>
                  </a:moveTo>
                  <a:lnTo>
                    <a:pt x="5067" y="20385"/>
                  </a:lnTo>
                  <a:cubicBezTo>
                    <a:pt x="5303" y="20543"/>
                    <a:pt x="5540" y="20681"/>
                    <a:pt x="5796" y="20819"/>
                  </a:cubicBezTo>
                  <a:lnTo>
                    <a:pt x="6960" y="18650"/>
                  </a:lnTo>
                  <a:cubicBezTo>
                    <a:pt x="6782" y="18552"/>
                    <a:pt x="6585" y="18434"/>
                    <a:pt x="6408" y="18315"/>
                  </a:cubicBezTo>
                  <a:close/>
                  <a:moveTo>
                    <a:pt x="15378" y="18512"/>
                  </a:moveTo>
                  <a:cubicBezTo>
                    <a:pt x="15181" y="18631"/>
                    <a:pt x="14983" y="18729"/>
                    <a:pt x="14806" y="18828"/>
                  </a:cubicBezTo>
                  <a:lnTo>
                    <a:pt x="15871" y="21036"/>
                  </a:lnTo>
                  <a:cubicBezTo>
                    <a:pt x="16127" y="20898"/>
                    <a:pt x="16364" y="20780"/>
                    <a:pt x="16600" y="20642"/>
                  </a:cubicBezTo>
                  <a:lnTo>
                    <a:pt x="15378" y="18512"/>
                  </a:lnTo>
                  <a:close/>
                  <a:moveTo>
                    <a:pt x="7551" y="18926"/>
                  </a:moveTo>
                  <a:lnTo>
                    <a:pt x="6546" y="21174"/>
                  </a:lnTo>
                  <a:cubicBezTo>
                    <a:pt x="6782" y="21292"/>
                    <a:pt x="7038" y="21391"/>
                    <a:pt x="7314" y="21489"/>
                  </a:cubicBezTo>
                  <a:lnTo>
                    <a:pt x="8142" y="19183"/>
                  </a:lnTo>
                  <a:cubicBezTo>
                    <a:pt x="7945" y="19104"/>
                    <a:pt x="7728" y="19025"/>
                    <a:pt x="7551" y="18926"/>
                  </a:cubicBezTo>
                  <a:close/>
                  <a:moveTo>
                    <a:pt x="14195" y="19084"/>
                  </a:moveTo>
                  <a:cubicBezTo>
                    <a:pt x="13998" y="19163"/>
                    <a:pt x="13801" y="19222"/>
                    <a:pt x="13584" y="19301"/>
                  </a:cubicBezTo>
                  <a:lnTo>
                    <a:pt x="14333" y="21647"/>
                  </a:lnTo>
                  <a:cubicBezTo>
                    <a:pt x="14589" y="21568"/>
                    <a:pt x="14845" y="21470"/>
                    <a:pt x="15102" y="21371"/>
                  </a:cubicBezTo>
                  <a:lnTo>
                    <a:pt x="14195" y="19084"/>
                  </a:lnTo>
                  <a:close/>
                  <a:moveTo>
                    <a:pt x="8754" y="19360"/>
                  </a:moveTo>
                  <a:lnTo>
                    <a:pt x="8103" y="21746"/>
                  </a:lnTo>
                  <a:cubicBezTo>
                    <a:pt x="8359" y="21805"/>
                    <a:pt x="8635" y="21884"/>
                    <a:pt x="8911" y="21943"/>
                  </a:cubicBezTo>
                  <a:lnTo>
                    <a:pt x="9384" y="19518"/>
                  </a:lnTo>
                  <a:cubicBezTo>
                    <a:pt x="9168" y="19478"/>
                    <a:pt x="8951" y="19419"/>
                    <a:pt x="8754" y="19360"/>
                  </a:cubicBezTo>
                  <a:close/>
                  <a:moveTo>
                    <a:pt x="12973" y="19459"/>
                  </a:moveTo>
                  <a:cubicBezTo>
                    <a:pt x="12756" y="19518"/>
                    <a:pt x="12539" y="19557"/>
                    <a:pt x="12342" y="19577"/>
                  </a:cubicBezTo>
                  <a:lnTo>
                    <a:pt x="12697" y="22022"/>
                  </a:lnTo>
                  <a:lnTo>
                    <a:pt x="12697" y="22002"/>
                  </a:lnTo>
                  <a:cubicBezTo>
                    <a:pt x="12973" y="21963"/>
                    <a:pt x="13249" y="21923"/>
                    <a:pt x="13525" y="21864"/>
                  </a:cubicBezTo>
                  <a:lnTo>
                    <a:pt x="12973" y="19459"/>
                  </a:lnTo>
                  <a:close/>
                  <a:moveTo>
                    <a:pt x="10015" y="19616"/>
                  </a:moveTo>
                  <a:lnTo>
                    <a:pt x="9720" y="22061"/>
                  </a:lnTo>
                  <a:cubicBezTo>
                    <a:pt x="9996" y="22101"/>
                    <a:pt x="10272" y="22120"/>
                    <a:pt x="10548" y="22140"/>
                  </a:cubicBezTo>
                  <a:lnTo>
                    <a:pt x="10666" y="19676"/>
                  </a:lnTo>
                  <a:cubicBezTo>
                    <a:pt x="10449" y="19656"/>
                    <a:pt x="10232" y="19636"/>
                    <a:pt x="10015" y="19616"/>
                  </a:cubicBezTo>
                  <a:close/>
                  <a:moveTo>
                    <a:pt x="11691" y="19636"/>
                  </a:moveTo>
                  <a:cubicBezTo>
                    <a:pt x="11474" y="19676"/>
                    <a:pt x="11257" y="19676"/>
                    <a:pt x="11041" y="19676"/>
                  </a:cubicBezTo>
                  <a:lnTo>
                    <a:pt x="11041" y="22140"/>
                  </a:lnTo>
                  <a:cubicBezTo>
                    <a:pt x="11317" y="22140"/>
                    <a:pt x="11612" y="22140"/>
                    <a:pt x="11869" y="22101"/>
                  </a:cubicBezTo>
                  <a:lnTo>
                    <a:pt x="11691" y="19636"/>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75"/>
          <p:cNvGrpSpPr/>
          <p:nvPr/>
        </p:nvGrpSpPr>
        <p:grpSpPr>
          <a:xfrm>
            <a:off x="8069090" y="2800566"/>
            <a:ext cx="216178" cy="729198"/>
            <a:chOff x="8241418" y="2961014"/>
            <a:chExt cx="180058" cy="607361"/>
          </a:xfrm>
        </p:grpSpPr>
        <p:sp>
          <p:nvSpPr>
            <p:cNvPr id="3601" name="Google Shape;3601;p75"/>
            <p:cNvSpPr/>
            <p:nvPr/>
          </p:nvSpPr>
          <p:spPr>
            <a:xfrm>
              <a:off x="8285295" y="2994357"/>
              <a:ext cx="87817" cy="21139"/>
            </a:xfrm>
            <a:custGeom>
              <a:avLst/>
              <a:gdLst/>
              <a:ahLst/>
              <a:cxnLst/>
              <a:rect l="l" t="t" r="r" b="b"/>
              <a:pathLst>
                <a:path w="3116" h="750" extrusionOk="0">
                  <a:moveTo>
                    <a:pt x="1" y="0"/>
                  </a:moveTo>
                  <a:lnTo>
                    <a:pt x="1" y="749"/>
                  </a:lnTo>
                  <a:lnTo>
                    <a:pt x="3116" y="749"/>
                  </a:lnTo>
                  <a:lnTo>
                    <a:pt x="3116"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8318632" y="2961014"/>
              <a:ext cx="21137" cy="87824"/>
            </a:xfrm>
            <a:custGeom>
              <a:avLst/>
              <a:gdLst/>
              <a:ahLst/>
              <a:cxnLst/>
              <a:rect l="l" t="t" r="r" b="b"/>
              <a:pathLst>
                <a:path w="750" h="3116" extrusionOk="0">
                  <a:moveTo>
                    <a:pt x="1" y="0"/>
                  </a:moveTo>
                  <a:lnTo>
                    <a:pt x="1" y="3115"/>
                  </a:lnTo>
                  <a:lnTo>
                    <a:pt x="750" y="3115"/>
                  </a:lnTo>
                  <a:lnTo>
                    <a:pt x="750"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8242517" y="3123248"/>
              <a:ext cx="178959" cy="118941"/>
            </a:xfrm>
            <a:custGeom>
              <a:avLst/>
              <a:gdLst/>
              <a:ahLst/>
              <a:cxnLst/>
              <a:rect l="l" t="t" r="r" b="b"/>
              <a:pathLst>
                <a:path w="6350" h="4220" extrusionOk="0">
                  <a:moveTo>
                    <a:pt x="3195" y="1"/>
                  </a:moveTo>
                  <a:lnTo>
                    <a:pt x="1" y="3155"/>
                  </a:lnTo>
                  <a:lnTo>
                    <a:pt x="1046" y="4200"/>
                  </a:lnTo>
                  <a:lnTo>
                    <a:pt x="3175" y="2091"/>
                  </a:lnTo>
                  <a:lnTo>
                    <a:pt x="5284" y="4220"/>
                  </a:lnTo>
                  <a:lnTo>
                    <a:pt x="6349" y="3175"/>
                  </a:lnTo>
                  <a:lnTo>
                    <a:pt x="3195"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8241982" y="3231620"/>
              <a:ext cx="178931" cy="119504"/>
            </a:xfrm>
            <a:custGeom>
              <a:avLst/>
              <a:gdLst/>
              <a:ahLst/>
              <a:cxnLst/>
              <a:rect l="l" t="t" r="r" b="b"/>
              <a:pathLst>
                <a:path w="6349" h="4240" extrusionOk="0">
                  <a:moveTo>
                    <a:pt x="3194" y="0"/>
                  </a:moveTo>
                  <a:lnTo>
                    <a:pt x="0" y="3155"/>
                  </a:lnTo>
                  <a:lnTo>
                    <a:pt x="1045" y="4219"/>
                  </a:lnTo>
                  <a:lnTo>
                    <a:pt x="3174" y="2090"/>
                  </a:lnTo>
                  <a:lnTo>
                    <a:pt x="5303" y="4239"/>
                  </a:lnTo>
                  <a:lnTo>
                    <a:pt x="6348" y="3194"/>
                  </a:lnTo>
                  <a:lnTo>
                    <a:pt x="3194"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8241982" y="3340527"/>
              <a:ext cx="178367" cy="118941"/>
            </a:xfrm>
            <a:custGeom>
              <a:avLst/>
              <a:gdLst/>
              <a:ahLst/>
              <a:cxnLst/>
              <a:rect l="l" t="t" r="r" b="b"/>
              <a:pathLst>
                <a:path w="6329" h="4220" extrusionOk="0">
                  <a:moveTo>
                    <a:pt x="3174" y="1"/>
                  </a:moveTo>
                  <a:lnTo>
                    <a:pt x="0" y="3155"/>
                  </a:lnTo>
                  <a:lnTo>
                    <a:pt x="1025" y="4200"/>
                  </a:lnTo>
                  <a:lnTo>
                    <a:pt x="3174" y="2090"/>
                  </a:lnTo>
                  <a:lnTo>
                    <a:pt x="5284" y="4220"/>
                  </a:lnTo>
                  <a:lnTo>
                    <a:pt x="6329" y="3175"/>
                  </a:lnTo>
                  <a:lnTo>
                    <a:pt x="3174"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8241418" y="3448871"/>
              <a:ext cx="178367" cy="119504"/>
            </a:xfrm>
            <a:custGeom>
              <a:avLst/>
              <a:gdLst/>
              <a:ahLst/>
              <a:cxnLst/>
              <a:rect l="l" t="t" r="r" b="b"/>
              <a:pathLst>
                <a:path w="6329" h="4240" extrusionOk="0">
                  <a:moveTo>
                    <a:pt x="3175" y="1"/>
                  </a:moveTo>
                  <a:lnTo>
                    <a:pt x="0" y="3155"/>
                  </a:lnTo>
                  <a:lnTo>
                    <a:pt x="1045" y="4220"/>
                  </a:lnTo>
                  <a:lnTo>
                    <a:pt x="3175" y="2091"/>
                  </a:lnTo>
                  <a:lnTo>
                    <a:pt x="5284" y="4240"/>
                  </a:lnTo>
                  <a:lnTo>
                    <a:pt x="6329" y="3195"/>
                  </a:lnTo>
                  <a:lnTo>
                    <a:pt x="3175"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7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612" name="Google Shape;3612;p76"/>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Did you like the resources on this template? Get them for free at our other websites:</a:t>
            </a:r>
            <a:endParaRPr sz="1600"/>
          </a:p>
          <a:p>
            <a:pPr marL="0" lvl="0" indent="0" algn="l" rtl="0">
              <a:spcBef>
                <a:spcPts val="0"/>
              </a:spcBef>
              <a:spcAft>
                <a:spcPts val="0"/>
              </a:spcAft>
              <a:buNone/>
            </a:pPr>
            <a:endParaRPr/>
          </a:p>
          <a:p>
            <a:pPr marL="0" lvl="0" indent="0" algn="l" rtl="0">
              <a:spcBef>
                <a:spcPts val="0"/>
              </a:spcBef>
              <a:spcAft>
                <a:spcPts val="0"/>
              </a:spcAft>
              <a:buNone/>
            </a:pPr>
            <a:r>
              <a:rPr lang="en" sz="2600">
                <a:latin typeface="Nova Flat"/>
                <a:ea typeface="Nova Flat"/>
                <a:cs typeface="Nova Flat"/>
                <a:sym typeface="Nova Flat"/>
              </a:rPr>
              <a:t>Photos:</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3"/>
              </a:rPr>
              <a:t>Person typing on laptop high angle view</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4"/>
              </a:rPr>
              <a:t>Young man at table with laptop</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5"/>
              </a:rPr>
              <a:t>Young woman in the office with laptop</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6"/>
              </a:rPr>
              <a:t>Business woman using laptop at table</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7"/>
              </a:rPr>
              <a:t>Black man helping colleague</a:t>
            </a:r>
            <a:endParaRPr sz="2600">
              <a:latin typeface="Nova Flat"/>
              <a:ea typeface="Nova Flat"/>
              <a:cs typeface="Nova Flat"/>
              <a:sym typeface="Nova Flat"/>
            </a:endParaRPr>
          </a:p>
          <a:p>
            <a:pPr marL="0" lvl="0" indent="0" algn="l" rtl="0">
              <a:spcBef>
                <a:spcPts val="0"/>
              </a:spcBef>
              <a:spcAft>
                <a:spcPts val="0"/>
              </a:spcAft>
              <a:buNone/>
            </a:pPr>
            <a:r>
              <a:rPr lang="en" sz="2600">
                <a:latin typeface="Nova Flat"/>
                <a:ea typeface="Nova Flat"/>
                <a:cs typeface="Nova Flat"/>
                <a:sym typeface="Nova Flat"/>
              </a:rPr>
              <a:t>Vector:</a:t>
            </a:r>
            <a:endParaRPr sz="2600">
              <a:latin typeface="Nova Flat"/>
              <a:ea typeface="Nova Flat"/>
              <a:cs typeface="Nova Flat"/>
              <a:sym typeface="Nova Flat"/>
            </a:endParaRPr>
          </a:p>
          <a:p>
            <a:pPr marL="457200" lvl="0" indent="-330200" algn="l" rtl="0">
              <a:spcBef>
                <a:spcPts val="0"/>
              </a:spcBef>
              <a:spcAft>
                <a:spcPts val="0"/>
              </a:spcAft>
              <a:buSzPts val="1600"/>
              <a:buFont typeface="Nova Flat"/>
              <a:buChar char="●"/>
            </a:pPr>
            <a:r>
              <a:rPr lang="en" sz="1600">
                <a:solidFill>
                  <a:schemeClr val="hlink"/>
                </a:solidFill>
                <a:uFill>
                  <a:noFill/>
                </a:uFill>
                <a:hlinkClick r:id="rId8"/>
              </a:rPr>
              <a:t>Gradient texture virtual reality technology</a:t>
            </a:r>
            <a:endParaRPr sz="2600">
              <a:latin typeface="Nova Flat"/>
              <a:ea typeface="Nova Flat"/>
              <a:cs typeface="Nova Flat"/>
              <a:sym typeface="Nova Fl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16"/>
        <p:cNvGrpSpPr/>
        <p:nvPr/>
      </p:nvGrpSpPr>
      <p:grpSpPr>
        <a:xfrm>
          <a:off x="0" y="0"/>
          <a:ext cx="0" cy="0"/>
          <a:chOff x="0" y="0"/>
          <a:chExt cx="0" cy="0"/>
        </a:xfrm>
      </p:grpSpPr>
      <p:sp>
        <p:nvSpPr>
          <p:cNvPr id="3617" name="Google Shape;3617;p77"/>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3618" name="Google Shape;3618;p7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619" name="Google Shape;3619;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23"/>
        <p:cNvGrpSpPr/>
        <p:nvPr/>
      </p:nvGrpSpPr>
      <p:grpSpPr>
        <a:xfrm>
          <a:off x="0" y="0"/>
          <a:ext cx="0" cy="0"/>
          <a:chOff x="0" y="0"/>
          <a:chExt cx="0" cy="0"/>
        </a:xfrm>
      </p:grpSpPr>
      <p:sp>
        <p:nvSpPr>
          <p:cNvPr id="3624" name="Google Shape;3624;p7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625" name="Google Shape;3625;p7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626" name="Google Shape;3626;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30"/>
        <p:cNvGrpSpPr/>
        <p:nvPr/>
      </p:nvGrpSpPr>
      <p:grpSpPr>
        <a:xfrm>
          <a:off x="0" y="0"/>
          <a:ext cx="0" cy="0"/>
          <a:chOff x="0" y="0"/>
          <a:chExt cx="0" cy="0"/>
        </a:xfrm>
      </p:grpSpPr>
      <p:sp>
        <p:nvSpPr>
          <p:cNvPr id="3631" name="Google Shape;3631;p79"/>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3632" name="Google Shape;3632;p79"/>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Nova Flat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https://fonts.google.com/specimen/Nova+Flat</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Barlow</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https://fonts.google.com/specimen/Barlow</a:t>
            </a:r>
            <a:r>
              <a:rPr lang="en" sz="1100">
                <a:solidFill>
                  <a:schemeClr val="lt1"/>
                </a:solidFill>
              </a:rPr>
              <a:t>)</a:t>
            </a:r>
            <a:endParaRPr sz="1100">
              <a:solidFill>
                <a:schemeClr val="lt1"/>
              </a:solidFill>
            </a:endParaRPr>
          </a:p>
        </p:txBody>
      </p:sp>
      <p:sp>
        <p:nvSpPr>
          <p:cNvPr id="3633" name="Google Shape;3633;p79"/>
          <p:cNvSpPr/>
          <p:nvPr/>
        </p:nvSpPr>
        <p:spPr>
          <a:xfrm>
            <a:off x="2603313"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3665132" y="2988225"/>
            <a:ext cx="791400" cy="754200"/>
          </a:xfrm>
          <a:prstGeom prst="roundRect">
            <a:avLst>
              <a:gd name="adj" fmla="val 16667"/>
            </a:avLst>
          </a:prstGeom>
          <a:solidFill>
            <a:srgbClr val="3100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4726952" y="2988225"/>
            <a:ext cx="791400" cy="754200"/>
          </a:xfrm>
          <a:prstGeom prst="roundRect">
            <a:avLst>
              <a:gd name="adj" fmla="val 16667"/>
            </a:avLst>
          </a:prstGeom>
          <a:solidFill>
            <a:srgbClr val="D9A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9"/>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
        <p:nvSpPr>
          <p:cNvPr id="3637" name="Google Shape;3637;p79"/>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#310047</a:t>
            </a:r>
            <a:endParaRPr sz="1000">
              <a:solidFill>
                <a:srgbClr val="FFFFFF"/>
              </a:solidFill>
            </a:endParaRPr>
          </a:p>
        </p:txBody>
      </p:sp>
      <p:sp>
        <p:nvSpPr>
          <p:cNvPr id="3638" name="Google Shape;3638;p79"/>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#d9a3f3</a:t>
            </a:r>
            <a:endParaRPr sz="1000">
              <a:solidFill>
                <a:srgbClr val="FFFFFF"/>
              </a:solidFill>
            </a:endParaRPr>
          </a:p>
        </p:txBody>
      </p:sp>
      <p:sp>
        <p:nvSpPr>
          <p:cNvPr id="3639" name="Google Shape;3639;p79"/>
          <p:cNvSpPr/>
          <p:nvPr/>
        </p:nvSpPr>
        <p:spPr>
          <a:xfrm>
            <a:off x="5788788" y="2988225"/>
            <a:ext cx="791400" cy="754200"/>
          </a:xfrm>
          <a:prstGeom prst="roundRect">
            <a:avLst>
              <a:gd name="adj" fmla="val 16667"/>
            </a:avLst>
          </a:prstGeom>
          <a:solidFill>
            <a:srgbClr val="61ABF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9"/>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#61abfc</a:t>
            </a:r>
            <a:endParaRPr sz="1000">
              <a:solidFill>
                <a:srgbClr val="FFFFFF"/>
              </a:solidFill>
            </a:endParaRPr>
          </a:p>
        </p:txBody>
      </p:sp>
      <p:sp>
        <p:nvSpPr>
          <p:cNvPr id="3641" name="Google Shape;3641;p79"/>
          <p:cNvSpPr/>
          <p:nvPr/>
        </p:nvSpPr>
        <p:spPr>
          <a:xfrm>
            <a:off x="3665138" y="3919325"/>
            <a:ext cx="791400" cy="754200"/>
          </a:xfrm>
          <a:prstGeom prst="roundRect">
            <a:avLst>
              <a:gd name="adj" fmla="val 16667"/>
            </a:avLst>
          </a:prstGeom>
          <a:solidFill>
            <a:srgbClr val="DF596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4726957" y="3919325"/>
            <a:ext cx="791400" cy="754200"/>
          </a:xfrm>
          <a:prstGeom prst="roundRect">
            <a:avLst>
              <a:gd name="adj" fmla="val 16667"/>
            </a:avLst>
          </a:prstGeom>
          <a:solidFill>
            <a:srgbClr val="EAC9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5788777" y="3919325"/>
            <a:ext cx="791400" cy="754200"/>
          </a:xfrm>
          <a:prstGeom prst="roundRect">
            <a:avLst>
              <a:gd name="adj" fmla="val 16667"/>
            </a:avLst>
          </a:prstGeom>
          <a:solidFill>
            <a:srgbClr val="61158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txBox="1"/>
          <p:nvPr/>
        </p:nvSpPr>
        <p:spPr>
          <a:xfrm>
            <a:off x="36651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#df596e</a:t>
            </a:r>
            <a:endParaRPr sz="1000">
              <a:solidFill>
                <a:srgbClr val="FFFFFF"/>
              </a:solidFill>
            </a:endParaRPr>
          </a:p>
        </p:txBody>
      </p:sp>
      <p:sp>
        <p:nvSpPr>
          <p:cNvPr id="3645" name="Google Shape;3645;p79"/>
          <p:cNvSpPr txBox="1"/>
          <p:nvPr/>
        </p:nvSpPr>
        <p:spPr>
          <a:xfrm>
            <a:off x="47269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#eac93d</a:t>
            </a:r>
            <a:endParaRPr sz="1000">
              <a:solidFill>
                <a:schemeClr val="dk1"/>
              </a:solidFill>
            </a:endParaRPr>
          </a:p>
        </p:txBody>
      </p:sp>
      <p:sp>
        <p:nvSpPr>
          <p:cNvPr id="3646" name="Google Shape;3646;p79"/>
          <p:cNvSpPr txBox="1"/>
          <p:nvPr/>
        </p:nvSpPr>
        <p:spPr>
          <a:xfrm>
            <a:off x="57887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#611582</a:t>
            </a:r>
            <a:endParaRPr sz="1000">
              <a:solidFill>
                <a:srgbClr val="FFFFFF"/>
              </a:solidFill>
            </a:endParaRPr>
          </a:p>
        </p:txBody>
      </p:sp>
      <p:sp>
        <p:nvSpPr>
          <p:cNvPr id="3647" name="Google Shape;3647;p79"/>
          <p:cNvSpPr/>
          <p:nvPr/>
        </p:nvSpPr>
        <p:spPr>
          <a:xfrm>
            <a:off x="2603313" y="3919325"/>
            <a:ext cx="791400" cy="754200"/>
          </a:xfrm>
          <a:prstGeom prst="roundRect">
            <a:avLst>
              <a:gd name="adj" fmla="val 16667"/>
            </a:avLst>
          </a:prstGeom>
          <a:solidFill>
            <a:srgbClr val="DB00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txBox="1"/>
          <p:nvPr/>
        </p:nvSpPr>
        <p:spPr>
          <a:xfrm>
            <a:off x="26033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#db00a6</a:t>
            </a:r>
            <a:endParaRPr sz="1000">
              <a:solidFill>
                <a:srgbClr val="FFFFFF"/>
              </a:solidFill>
            </a:endParaRPr>
          </a:p>
        </p:txBody>
      </p:sp>
      <p:sp>
        <p:nvSpPr>
          <p:cNvPr id="3649" name="Google Shape;3649;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53"/>
        <p:cNvGrpSpPr/>
        <p:nvPr/>
      </p:nvGrpSpPr>
      <p:grpSpPr>
        <a:xfrm>
          <a:off x="0" y="0"/>
          <a:ext cx="0" cy="0"/>
          <a:chOff x="0" y="0"/>
          <a:chExt cx="0" cy="0"/>
        </a:xfrm>
      </p:grpSpPr>
      <p:sp>
        <p:nvSpPr>
          <p:cNvPr id="3654" name="Google Shape;3654;p80"/>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655" name="Google Shape;3655;p8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656" name="Google Shape;3656;p80">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657" name="Google Shape;3657;p80">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658" name="Google Shape;3658;p80">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659" name="Google Shape;3659;p80">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660" name="Google Shape;3660;p8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661" name="Google Shape;3661;p8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662" name="Google Shape;3662;p8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663" name="Google Shape;3663;p8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664" name="Google Shape;3664;p80">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3665" name="Google Shape;3665;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69"/>
        <p:cNvGrpSpPr/>
        <p:nvPr/>
      </p:nvGrpSpPr>
      <p:grpSpPr>
        <a:xfrm>
          <a:off x="0" y="0"/>
          <a:ext cx="0" cy="0"/>
          <a:chOff x="0" y="0"/>
          <a:chExt cx="0" cy="0"/>
        </a:xfrm>
      </p:grpSpPr>
      <p:grpSp>
        <p:nvGrpSpPr>
          <p:cNvPr id="3670" name="Google Shape;3670;p81"/>
          <p:cNvGrpSpPr/>
          <p:nvPr/>
        </p:nvGrpSpPr>
        <p:grpSpPr>
          <a:xfrm>
            <a:off x="5082708" y="3095784"/>
            <a:ext cx="442841" cy="514271"/>
            <a:chOff x="4727025" y="1332775"/>
            <a:chExt cx="59900" cy="69625"/>
          </a:xfrm>
        </p:grpSpPr>
        <p:sp>
          <p:nvSpPr>
            <p:cNvPr id="3671" name="Google Shape;3671;p8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81"/>
          <p:cNvGrpSpPr/>
          <p:nvPr/>
        </p:nvGrpSpPr>
        <p:grpSpPr>
          <a:xfrm>
            <a:off x="5758025" y="2343272"/>
            <a:ext cx="500909" cy="500899"/>
            <a:chOff x="4820425" y="1329900"/>
            <a:chExt cx="70175" cy="70350"/>
          </a:xfrm>
        </p:grpSpPr>
        <p:sp>
          <p:nvSpPr>
            <p:cNvPr id="3674" name="Google Shape;3674;p8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81"/>
          <p:cNvGrpSpPr/>
          <p:nvPr/>
        </p:nvGrpSpPr>
        <p:grpSpPr>
          <a:xfrm>
            <a:off x="6410648" y="2355062"/>
            <a:ext cx="538135" cy="493119"/>
            <a:chOff x="4903200" y="1331525"/>
            <a:chExt cx="73575" cy="67425"/>
          </a:xfrm>
        </p:grpSpPr>
        <p:sp>
          <p:nvSpPr>
            <p:cNvPr id="3679" name="Google Shape;3679;p8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680" name="Google Shape;3680;p8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81"/>
          <p:cNvGrpSpPr/>
          <p:nvPr/>
        </p:nvGrpSpPr>
        <p:grpSpPr>
          <a:xfrm>
            <a:off x="5670599" y="3097040"/>
            <a:ext cx="544563" cy="511895"/>
            <a:chOff x="4815575" y="1416800"/>
            <a:chExt cx="73750" cy="71400"/>
          </a:xfrm>
        </p:grpSpPr>
        <p:sp>
          <p:nvSpPr>
            <p:cNvPr id="3682" name="Google Shape;3682;p8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81"/>
          <p:cNvGrpSpPr/>
          <p:nvPr/>
        </p:nvGrpSpPr>
        <p:grpSpPr>
          <a:xfrm>
            <a:off x="6367224" y="3096746"/>
            <a:ext cx="602914" cy="512477"/>
            <a:chOff x="4902475" y="1418875"/>
            <a:chExt cx="74500" cy="63775"/>
          </a:xfrm>
        </p:grpSpPr>
        <p:sp>
          <p:nvSpPr>
            <p:cNvPr id="3686" name="Google Shape;3686;p8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81"/>
          <p:cNvGrpSpPr/>
          <p:nvPr/>
        </p:nvGrpSpPr>
        <p:grpSpPr>
          <a:xfrm>
            <a:off x="5783096" y="3835985"/>
            <a:ext cx="515391" cy="525699"/>
            <a:chOff x="4818100" y="1507675"/>
            <a:chExt cx="71225" cy="71625"/>
          </a:xfrm>
        </p:grpSpPr>
        <p:sp>
          <p:nvSpPr>
            <p:cNvPr id="3689" name="Google Shape;3689;p8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81"/>
          <p:cNvGrpSpPr/>
          <p:nvPr/>
        </p:nvGrpSpPr>
        <p:grpSpPr>
          <a:xfrm>
            <a:off x="5121199" y="3857517"/>
            <a:ext cx="522956" cy="489869"/>
            <a:chOff x="4721450" y="1509475"/>
            <a:chExt cx="79350" cy="74325"/>
          </a:xfrm>
        </p:grpSpPr>
        <p:sp>
          <p:nvSpPr>
            <p:cNvPr id="3694" name="Google Shape;3694;p8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81"/>
          <p:cNvGrpSpPr/>
          <p:nvPr/>
        </p:nvGrpSpPr>
        <p:grpSpPr>
          <a:xfrm>
            <a:off x="6444441" y="3837269"/>
            <a:ext cx="525704" cy="535436"/>
            <a:chOff x="4906800" y="1507500"/>
            <a:chExt cx="70350" cy="71075"/>
          </a:xfrm>
        </p:grpSpPr>
        <p:sp>
          <p:nvSpPr>
            <p:cNvPr id="3699" name="Google Shape;3699;p8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81"/>
          <p:cNvGrpSpPr/>
          <p:nvPr/>
        </p:nvGrpSpPr>
        <p:grpSpPr>
          <a:xfrm>
            <a:off x="4477263" y="2343250"/>
            <a:ext cx="508054" cy="508095"/>
            <a:chOff x="3736598" y="2170606"/>
            <a:chExt cx="404889" cy="404889"/>
          </a:xfrm>
        </p:grpSpPr>
        <p:sp>
          <p:nvSpPr>
            <p:cNvPr id="3705" name="Google Shape;3705;p8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81"/>
          <p:cNvGrpSpPr/>
          <p:nvPr/>
        </p:nvGrpSpPr>
        <p:grpSpPr>
          <a:xfrm>
            <a:off x="3765303" y="2343345"/>
            <a:ext cx="575790" cy="507904"/>
            <a:chOff x="3161917" y="2170682"/>
            <a:chExt cx="458870" cy="404737"/>
          </a:xfrm>
        </p:grpSpPr>
        <p:sp>
          <p:nvSpPr>
            <p:cNvPr id="3710" name="Google Shape;3710;p8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711" name="Google Shape;3711;p8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81"/>
          <p:cNvGrpSpPr/>
          <p:nvPr/>
        </p:nvGrpSpPr>
        <p:grpSpPr>
          <a:xfrm>
            <a:off x="3792833" y="3103717"/>
            <a:ext cx="520730" cy="498567"/>
            <a:chOff x="3179914" y="2889488"/>
            <a:chExt cx="422876" cy="404911"/>
          </a:xfrm>
        </p:grpSpPr>
        <p:sp>
          <p:nvSpPr>
            <p:cNvPr id="3714" name="Google Shape;3714;p8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81"/>
          <p:cNvGrpSpPr/>
          <p:nvPr/>
        </p:nvGrpSpPr>
        <p:grpSpPr>
          <a:xfrm>
            <a:off x="4421513" y="3103677"/>
            <a:ext cx="516145" cy="498648"/>
            <a:chOff x="3729467" y="2889422"/>
            <a:chExt cx="419153" cy="404977"/>
          </a:xfrm>
        </p:grpSpPr>
        <p:sp>
          <p:nvSpPr>
            <p:cNvPr id="3721" name="Google Shape;3721;p8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8" name="Google Shape;3728;p8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2" name="Google Shape;3732;p81"/>
          <p:cNvGrpSpPr/>
          <p:nvPr/>
        </p:nvGrpSpPr>
        <p:grpSpPr>
          <a:xfrm>
            <a:off x="7141841" y="2550562"/>
            <a:ext cx="166473" cy="141497"/>
            <a:chOff x="4660325" y="1866850"/>
            <a:chExt cx="68350" cy="58100"/>
          </a:xfrm>
        </p:grpSpPr>
        <p:sp>
          <p:nvSpPr>
            <p:cNvPr id="3733" name="Google Shape;3733;p8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81"/>
          <p:cNvGrpSpPr/>
          <p:nvPr/>
        </p:nvGrpSpPr>
        <p:grpSpPr>
          <a:xfrm>
            <a:off x="7451186" y="2576286"/>
            <a:ext cx="162515" cy="90049"/>
            <a:chOff x="4791775" y="1877500"/>
            <a:chExt cx="66725" cy="36975"/>
          </a:xfrm>
        </p:grpSpPr>
        <p:sp>
          <p:nvSpPr>
            <p:cNvPr id="3736" name="Google Shape;3736;p8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81"/>
          <p:cNvGrpSpPr/>
          <p:nvPr/>
        </p:nvGrpSpPr>
        <p:grpSpPr>
          <a:xfrm>
            <a:off x="7772899" y="2576286"/>
            <a:ext cx="144979" cy="90049"/>
            <a:chOff x="4923925" y="1877500"/>
            <a:chExt cx="59525" cy="36975"/>
          </a:xfrm>
        </p:grpSpPr>
        <p:sp>
          <p:nvSpPr>
            <p:cNvPr id="3739" name="Google Shape;3739;p8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81"/>
          <p:cNvGrpSpPr/>
          <p:nvPr/>
        </p:nvGrpSpPr>
        <p:grpSpPr>
          <a:xfrm>
            <a:off x="8067390" y="2558477"/>
            <a:ext cx="141447" cy="125667"/>
            <a:chOff x="5058450" y="1870100"/>
            <a:chExt cx="58075" cy="51600"/>
          </a:xfrm>
        </p:grpSpPr>
        <p:sp>
          <p:nvSpPr>
            <p:cNvPr id="3742" name="Google Shape;3742;p8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81"/>
          <p:cNvGrpSpPr/>
          <p:nvPr/>
        </p:nvGrpSpPr>
        <p:grpSpPr>
          <a:xfrm>
            <a:off x="7481905" y="2980885"/>
            <a:ext cx="101077" cy="107645"/>
            <a:chOff x="4811425" y="2065025"/>
            <a:chExt cx="41500" cy="44200"/>
          </a:xfrm>
        </p:grpSpPr>
        <p:sp>
          <p:nvSpPr>
            <p:cNvPr id="3745" name="Google Shape;3745;p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81"/>
          <p:cNvGrpSpPr/>
          <p:nvPr/>
        </p:nvGrpSpPr>
        <p:grpSpPr>
          <a:xfrm>
            <a:off x="7774342" y="2981098"/>
            <a:ext cx="120867" cy="107218"/>
            <a:chOff x="4929875" y="2065025"/>
            <a:chExt cx="49625" cy="44025"/>
          </a:xfrm>
        </p:grpSpPr>
        <p:sp>
          <p:nvSpPr>
            <p:cNvPr id="3748" name="Google Shape;3748;p8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81"/>
          <p:cNvGrpSpPr/>
          <p:nvPr/>
        </p:nvGrpSpPr>
        <p:grpSpPr>
          <a:xfrm>
            <a:off x="8103011" y="2984112"/>
            <a:ext cx="70206" cy="101191"/>
            <a:chOff x="5083925" y="2066350"/>
            <a:chExt cx="28825" cy="41550"/>
          </a:xfrm>
        </p:grpSpPr>
        <p:sp>
          <p:nvSpPr>
            <p:cNvPr id="3751" name="Google Shape;3751;p8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81"/>
          <p:cNvGrpSpPr/>
          <p:nvPr/>
        </p:nvGrpSpPr>
        <p:grpSpPr>
          <a:xfrm>
            <a:off x="7134565" y="2999759"/>
            <a:ext cx="181026" cy="69896"/>
            <a:chOff x="4659775" y="2072775"/>
            <a:chExt cx="74325" cy="28700"/>
          </a:xfrm>
        </p:grpSpPr>
        <p:sp>
          <p:nvSpPr>
            <p:cNvPr id="3754" name="Google Shape;3754;p8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81"/>
          <p:cNvGrpSpPr/>
          <p:nvPr/>
        </p:nvGrpSpPr>
        <p:grpSpPr>
          <a:xfrm>
            <a:off x="8054421" y="2790324"/>
            <a:ext cx="167387" cy="89197"/>
            <a:chOff x="4662475" y="1976500"/>
            <a:chExt cx="68725" cy="36625"/>
          </a:xfrm>
        </p:grpSpPr>
        <p:sp>
          <p:nvSpPr>
            <p:cNvPr id="3758" name="Google Shape;3758;p8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81"/>
          <p:cNvGrpSpPr/>
          <p:nvPr/>
        </p:nvGrpSpPr>
        <p:grpSpPr>
          <a:xfrm>
            <a:off x="7751326" y="2793764"/>
            <a:ext cx="166899" cy="82317"/>
            <a:chOff x="4920150" y="1977875"/>
            <a:chExt cx="68525" cy="33800"/>
          </a:xfrm>
        </p:grpSpPr>
        <p:sp>
          <p:nvSpPr>
            <p:cNvPr id="3762" name="Google Shape;3762;p8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81"/>
          <p:cNvGrpSpPr/>
          <p:nvPr/>
        </p:nvGrpSpPr>
        <p:grpSpPr>
          <a:xfrm>
            <a:off x="7162483" y="3197682"/>
            <a:ext cx="125190" cy="127859"/>
            <a:chOff x="4676550" y="2160575"/>
            <a:chExt cx="51400" cy="52500"/>
          </a:xfrm>
        </p:grpSpPr>
        <p:sp>
          <p:nvSpPr>
            <p:cNvPr id="3766" name="Google Shape;3766;p8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81"/>
          <p:cNvGrpSpPr/>
          <p:nvPr/>
        </p:nvGrpSpPr>
        <p:grpSpPr>
          <a:xfrm>
            <a:off x="7459741" y="3204714"/>
            <a:ext cx="145405" cy="113794"/>
            <a:chOff x="4768325" y="2163475"/>
            <a:chExt cx="59700" cy="46725"/>
          </a:xfrm>
        </p:grpSpPr>
        <p:sp>
          <p:nvSpPr>
            <p:cNvPr id="3770" name="Google Shape;3770;p8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2" name="Google Shape;3772;p8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8" name="Google Shape;3778;p81"/>
          <p:cNvGrpSpPr/>
          <p:nvPr/>
        </p:nvGrpSpPr>
        <p:grpSpPr>
          <a:xfrm>
            <a:off x="7476059" y="3459808"/>
            <a:ext cx="112768" cy="106853"/>
            <a:chOff x="4768575" y="2253950"/>
            <a:chExt cx="46300" cy="43875"/>
          </a:xfrm>
        </p:grpSpPr>
        <p:sp>
          <p:nvSpPr>
            <p:cNvPr id="3779" name="Google Shape;3779;p8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81"/>
          <p:cNvGrpSpPr/>
          <p:nvPr/>
        </p:nvGrpSpPr>
        <p:grpSpPr>
          <a:xfrm>
            <a:off x="7775682" y="3948834"/>
            <a:ext cx="118187" cy="146246"/>
            <a:chOff x="4960900" y="2433225"/>
            <a:chExt cx="48525" cy="60050"/>
          </a:xfrm>
        </p:grpSpPr>
        <p:sp>
          <p:nvSpPr>
            <p:cNvPr id="3782" name="Google Shape;3782;p8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81"/>
          <p:cNvGrpSpPr/>
          <p:nvPr/>
        </p:nvGrpSpPr>
        <p:grpSpPr>
          <a:xfrm>
            <a:off x="7464247" y="4212895"/>
            <a:ext cx="136394" cy="143810"/>
            <a:chOff x="4854075" y="2527625"/>
            <a:chExt cx="56000" cy="59050"/>
          </a:xfrm>
        </p:grpSpPr>
        <p:sp>
          <p:nvSpPr>
            <p:cNvPr id="3785" name="Google Shape;3785;p8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8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81"/>
          <p:cNvGrpSpPr/>
          <p:nvPr/>
        </p:nvGrpSpPr>
        <p:grpSpPr>
          <a:xfrm>
            <a:off x="8088458" y="3676639"/>
            <a:ext cx="99312" cy="160797"/>
            <a:chOff x="5059700" y="2334775"/>
            <a:chExt cx="40775" cy="66025"/>
          </a:xfrm>
        </p:grpSpPr>
        <p:sp>
          <p:nvSpPr>
            <p:cNvPr id="3791" name="Google Shape;3791;p8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81"/>
          <p:cNvGrpSpPr/>
          <p:nvPr/>
        </p:nvGrpSpPr>
        <p:grpSpPr>
          <a:xfrm>
            <a:off x="8045622" y="3941771"/>
            <a:ext cx="184984" cy="160371"/>
            <a:chOff x="5037700" y="2430325"/>
            <a:chExt cx="75950" cy="65850"/>
          </a:xfrm>
        </p:grpSpPr>
        <p:sp>
          <p:nvSpPr>
            <p:cNvPr id="3801" name="Google Shape;3801;p8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81"/>
          <p:cNvGrpSpPr/>
          <p:nvPr/>
        </p:nvGrpSpPr>
        <p:grpSpPr>
          <a:xfrm>
            <a:off x="7465128" y="3708223"/>
            <a:ext cx="173014" cy="97629"/>
            <a:chOff x="4756975" y="2341800"/>
            <a:chExt cx="91975" cy="51925"/>
          </a:xfrm>
        </p:grpSpPr>
        <p:sp>
          <p:nvSpPr>
            <p:cNvPr id="3804" name="Google Shape;3804;p8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81"/>
          <p:cNvGrpSpPr/>
          <p:nvPr/>
        </p:nvGrpSpPr>
        <p:grpSpPr>
          <a:xfrm>
            <a:off x="7732065" y="4196920"/>
            <a:ext cx="212497" cy="175761"/>
            <a:chOff x="4943575" y="2516350"/>
            <a:chExt cx="98675" cy="81700"/>
          </a:xfrm>
        </p:grpSpPr>
        <p:sp>
          <p:nvSpPr>
            <p:cNvPr id="3825" name="Google Shape;3825;p8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81"/>
          <p:cNvGrpSpPr/>
          <p:nvPr/>
        </p:nvGrpSpPr>
        <p:grpSpPr>
          <a:xfrm>
            <a:off x="1990126" y="3423163"/>
            <a:ext cx="965351" cy="134611"/>
            <a:chOff x="4411970" y="2962952"/>
            <a:chExt cx="706544" cy="104212"/>
          </a:xfrm>
        </p:grpSpPr>
        <p:sp>
          <p:nvSpPr>
            <p:cNvPr id="3904" name="Google Shape;3904;p8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81"/>
          <p:cNvGrpSpPr/>
          <p:nvPr/>
        </p:nvGrpSpPr>
        <p:grpSpPr>
          <a:xfrm>
            <a:off x="1990126" y="3012077"/>
            <a:ext cx="960158" cy="289172"/>
            <a:chOff x="4411970" y="2726085"/>
            <a:chExt cx="643107" cy="193659"/>
          </a:xfrm>
        </p:grpSpPr>
        <p:sp>
          <p:nvSpPr>
            <p:cNvPr id="3909" name="Google Shape;3909;p8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81"/>
          <p:cNvGrpSpPr/>
          <p:nvPr/>
        </p:nvGrpSpPr>
        <p:grpSpPr>
          <a:xfrm>
            <a:off x="993018" y="3278187"/>
            <a:ext cx="833173" cy="259209"/>
            <a:chOff x="4411970" y="4340222"/>
            <a:chExt cx="779467" cy="242683"/>
          </a:xfrm>
        </p:grpSpPr>
        <p:sp>
          <p:nvSpPr>
            <p:cNvPr id="3913" name="Google Shape;3913;p8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81"/>
          <p:cNvGrpSpPr/>
          <p:nvPr/>
        </p:nvGrpSpPr>
        <p:grpSpPr>
          <a:xfrm>
            <a:off x="1990126" y="2673933"/>
            <a:ext cx="965160" cy="216230"/>
            <a:chOff x="4411970" y="2468674"/>
            <a:chExt cx="747317" cy="167425"/>
          </a:xfrm>
        </p:grpSpPr>
        <p:sp>
          <p:nvSpPr>
            <p:cNvPr id="3917" name="Google Shape;3917;p8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81"/>
          <p:cNvGrpSpPr/>
          <p:nvPr/>
        </p:nvGrpSpPr>
        <p:grpSpPr>
          <a:xfrm>
            <a:off x="988873" y="2578650"/>
            <a:ext cx="810451" cy="319148"/>
            <a:chOff x="4411970" y="3686602"/>
            <a:chExt cx="797845" cy="314215"/>
          </a:xfrm>
        </p:grpSpPr>
        <p:sp>
          <p:nvSpPr>
            <p:cNvPr id="3920" name="Google Shape;3920;p8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5" name="Google Shape;3925;p81"/>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81"/>
          <p:cNvGrpSpPr/>
          <p:nvPr/>
        </p:nvGrpSpPr>
        <p:grpSpPr>
          <a:xfrm>
            <a:off x="988970" y="2333174"/>
            <a:ext cx="1970333" cy="208784"/>
            <a:chOff x="6336019" y="3733725"/>
            <a:chExt cx="2566206" cy="351310"/>
          </a:xfrm>
        </p:grpSpPr>
        <p:sp>
          <p:nvSpPr>
            <p:cNvPr id="3927" name="Google Shape;3927;p8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81"/>
          <p:cNvGrpSpPr/>
          <p:nvPr/>
        </p:nvGrpSpPr>
        <p:grpSpPr>
          <a:xfrm>
            <a:off x="1990126" y="3940729"/>
            <a:ext cx="946551" cy="153200"/>
            <a:chOff x="4404545" y="3301592"/>
            <a:chExt cx="782403" cy="129272"/>
          </a:xfrm>
        </p:grpSpPr>
        <p:sp>
          <p:nvSpPr>
            <p:cNvPr id="3932" name="Google Shape;3932;p8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1"/>
          <p:cNvGrpSpPr/>
          <p:nvPr/>
        </p:nvGrpSpPr>
        <p:grpSpPr>
          <a:xfrm>
            <a:off x="1990126" y="3679688"/>
            <a:ext cx="962257" cy="139127"/>
            <a:chOff x="4411970" y="3131459"/>
            <a:chExt cx="710520" cy="117397"/>
          </a:xfrm>
        </p:grpSpPr>
        <p:sp>
          <p:nvSpPr>
            <p:cNvPr id="3935" name="Google Shape;3935;p8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7" name="Google Shape;3937;p81"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8" name="Google Shape;3938;p81"/>
          <p:cNvGrpSpPr/>
          <p:nvPr/>
        </p:nvGrpSpPr>
        <p:grpSpPr>
          <a:xfrm>
            <a:off x="990271" y="3614482"/>
            <a:ext cx="823838" cy="458988"/>
            <a:chOff x="4411970" y="1801825"/>
            <a:chExt cx="734586" cy="409262"/>
          </a:xfrm>
        </p:grpSpPr>
        <p:sp>
          <p:nvSpPr>
            <p:cNvPr id="3939" name="Google Shape;3939;p8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81"/>
          <p:cNvGrpSpPr/>
          <p:nvPr/>
        </p:nvGrpSpPr>
        <p:grpSpPr>
          <a:xfrm>
            <a:off x="990271" y="4162908"/>
            <a:ext cx="856348" cy="212039"/>
            <a:chOff x="4411970" y="2233974"/>
            <a:chExt cx="763574" cy="189068"/>
          </a:xfrm>
        </p:grpSpPr>
        <p:sp>
          <p:nvSpPr>
            <p:cNvPr id="3942" name="Google Shape;3942;p8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81"/>
          <p:cNvGrpSpPr/>
          <p:nvPr/>
        </p:nvGrpSpPr>
        <p:grpSpPr>
          <a:xfrm>
            <a:off x="3100467" y="2338244"/>
            <a:ext cx="511602" cy="511602"/>
            <a:chOff x="5681300" y="2527788"/>
            <a:chExt cx="805800" cy="805800"/>
          </a:xfrm>
        </p:grpSpPr>
        <p:sp>
          <p:nvSpPr>
            <p:cNvPr id="3945" name="Google Shape;3945;p8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81"/>
          <p:cNvGrpSpPr/>
          <p:nvPr/>
        </p:nvGrpSpPr>
        <p:grpSpPr>
          <a:xfrm>
            <a:off x="3097662" y="3104827"/>
            <a:ext cx="513021" cy="512935"/>
            <a:chOff x="4049800" y="640400"/>
            <a:chExt cx="858900" cy="858900"/>
          </a:xfrm>
        </p:grpSpPr>
        <p:sp>
          <p:nvSpPr>
            <p:cNvPr id="3948" name="Google Shape;3948;p8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1"/>
          <p:cNvGrpSpPr/>
          <p:nvPr/>
        </p:nvGrpSpPr>
        <p:grpSpPr>
          <a:xfrm>
            <a:off x="3014861" y="3756719"/>
            <a:ext cx="686489" cy="686585"/>
            <a:chOff x="5080188" y="927900"/>
            <a:chExt cx="961200" cy="961200"/>
          </a:xfrm>
        </p:grpSpPr>
        <p:sp>
          <p:nvSpPr>
            <p:cNvPr id="3951" name="Google Shape;3951;p8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81"/>
          <p:cNvGrpSpPr/>
          <p:nvPr/>
        </p:nvGrpSpPr>
        <p:grpSpPr>
          <a:xfrm>
            <a:off x="3798012" y="3849448"/>
            <a:ext cx="510373" cy="510937"/>
            <a:chOff x="7508249" y="1522825"/>
            <a:chExt cx="1326332" cy="1322987"/>
          </a:xfrm>
        </p:grpSpPr>
        <p:sp>
          <p:nvSpPr>
            <p:cNvPr id="3960" name="Google Shape;3960;p8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1"/>
          <p:cNvGrpSpPr/>
          <p:nvPr/>
        </p:nvGrpSpPr>
        <p:grpSpPr>
          <a:xfrm>
            <a:off x="4489605" y="3850853"/>
            <a:ext cx="492652" cy="503348"/>
            <a:chOff x="6039282" y="1042577"/>
            <a:chExt cx="734315" cy="731929"/>
          </a:xfrm>
        </p:grpSpPr>
        <p:sp>
          <p:nvSpPr>
            <p:cNvPr id="3971" name="Google Shape;3971;p8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81"/>
          <p:cNvGrpSpPr/>
          <p:nvPr/>
        </p:nvGrpSpPr>
        <p:grpSpPr>
          <a:xfrm>
            <a:off x="5130019" y="2346894"/>
            <a:ext cx="483304" cy="504902"/>
            <a:chOff x="1825800" y="1651625"/>
            <a:chExt cx="568125" cy="591775"/>
          </a:xfrm>
        </p:grpSpPr>
        <p:sp>
          <p:nvSpPr>
            <p:cNvPr id="3993" name="Google Shape;3993;p8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9" name="Google Shape;3999;p8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4004" name="Google Shape;4004;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380464" y="1392920"/>
            <a:ext cx="6253240" cy="3443775"/>
          </a:xfrm>
          <a:prstGeom prst="rect">
            <a:avLst/>
          </a:prstGeom>
        </p:spPr>
        <p:txBody>
          <a:bodyPr spcFirstLastPara="1" wrap="square" lIns="91425" tIns="91425" rIns="91425" bIns="91425" anchor="t" anchorCtr="0">
            <a:noAutofit/>
          </a:bodyPr>
          <a:lstStyle/>
          <a:p>
            <a:pPr marL="285750" indent="-285750">
              <a:buClr>
                <a:srgbClr val="273D40"/>
              </a:buClr>
              <a:buSzPts val="600"/>
              <a:buFont typeface="Wingdings" panose="05000000000000000000" pitchFamily="2" charset="2"/>
              <a:buChar char="§"/>
            </a:pPr>
            <a:r>
              <a:rPr lang="pt-BR" sz="2400" dirty="0"/>
              <a:t>A árvore geradora mínima pode ser encontrada usando algoritmos gulosos, que constroem a árvore incrementalmente, adicionando uma aresta de cada vez. Os dois algoritmos gulosos mais comuns para encontrar a árvore geradora mínima são:</a:t>
            </a:r>
          </a:p>
          <a:p>
            <a:pPr marL="0" indent="0">
              <a:buClr>
                <a:srgbClr val="273D40"/>
              </a:buClr>
              <a:buSzPts val="600"/>
              <a:buNone/>
            </a:pPr>
            <a:endParaRPr lang="pt-BR" sz="2400" dirty="0"/>
          </a:p>
          <a:p>
            <a:pPr marL="285750" indent="-285750">
              <a:buClr>
                <a:srgbClr val="273D40"/>
              </a:buClr>
              <a:buSzPts val="600"/>
              <a:buFont typeface="Wingdings" panose="05000000000000000000" pitchFamily="2" charset="2"/>
              <a:buChar char="§"/>
            </a:pPr>
            <a:r>
              <a:rPr lang="pt-BR" sz="2400" dirty="0"/>
              <a:t>O algoritmo de </a:t>
            </a:r>
            <a:r>
              <a:rPr lang="pt-BR" sz="2400" dirty="0" err="1"/>
              <a:t>Prim</a:t>
            </a:r>
            <a:r>
              <a:rPr lang="pt-BR" sz="2400" dirty="0"/>
              <a:t>;</a:t>
            </a:r>
          </a:p>
          <a:p>
            <a:pPr marL="285750" indent="-285750">
              <a:buClr>
                <a:srgbClr val="273D40"/>
              </a:buClr>
              <a:buSzPts val="600"/>
              <a:buFont typeface="Wingdings" panose="05000000000000000000" pitchFamily="2" charset="2"/>
              <a:buChar char="§"/>
            </a:pPr>
            <a:r>
              <a:rPr lang="pt-BR" sz="2400" dirty="0"/>
              <a:t>O algoritmo de </a:t>
            </a:r>
            <a:r>
              <a:rPr lang="pt-BR" sz="2400" dirty="0" err="1"/>
              <a:t>Kruskal</a:t>
            </a:r>
            <a:r>
              <a:rPr lang="pt-BR" sz="2400" dirty="0"/>
              <a:t>.</a:t>
            </a:r>
            <a:endParaRPr lang="en-US" sz="2400" dirty="0"/>
          </a:p>
        </p:txBody>
      </p:sp>
      <p:sp>
        <p:nvSpPr>
          <p:cNvPr id="982" name="Google Shape;982;p45"/>
          <p:cNvSpPr txBox="1">
            <a:spLocks noGrp="1"/>
          </p:cNvSpPr>
          <p:nvPr>
            <p:ph type="title"/>
          </p:nvPr>
        </p:nvSpPr>
        <p:spPr>
          <a:xfrm>
            <a:off x="621100" y="445934"/>
            <a:ext cx="5618518"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Algoritmos Para Encontrar MST</a:t>
            </a:r>
            <a:endParaRPr sz="2800" dirty="0"/>
          </a:p>
        </p:txBody>
      </p:sp>
      <p:grpSp>
        <p:nvGrpSpPr>
          <p:cNvPr id="983" name="Google Shape;983;p45"/>
          <p:cNvGrpSpPr/>
          <p:nvPr/>
        </p:nvGrpSpPr>
        <p:grpSpPr>
          <a:xfrm>
            <a:off x="6525891" y="1100903"/>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grpSp>
        <p:nvGrpSpPr>
          <p:cNvPr id="4009" name="Google Shape;4009;p82"/>
          <p:cNvGrpSpPr/>
          <p:nvPr/>
        </p:nvGrpSpPr>
        <p:grpSpPr>
          <a:xfrm>
            <a:off x="722058" y="957091"/>
            <a:ext cx="2492868" cy="1379876"/>
            <a:chOff x="2654821" y="2311071"/>
            <a:chExt cx="2279715" cy="1262120"/>
          </a:xfrm>
        </p:grpSpPr>
        <p:grpSp>
          <p:nvGrpSpPr>
            <p:cNvPr id="4010" name="Google Shape;4010;p82"/>
            <p:cNvGrpSpPr/>
            <p:nvPr/>
          </p:nvGrpSpPr>
          <p:grpSpPr>
            <a:xfrm>
              <a:off x="4034269" y="2840745"/>
              <a:ext cx="40212" cy="36437"/>
              <a:chOff x="4293400" y="2574725"/>
              <a:chExt cx="84425" cy="80100"/>
            </a:xfrm>
          </p:grpSpPr>
          <p:sp>
            <p:nvSpPr>
              <p:cNvPr id="4011" name="Google Shape;4011;p8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012" name="Google Shape;4012;p8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2"/>
            <p:cNvGrpSpPr/>
            <p:nvPr/>
          </p:nvGrpSpPr>
          <p:grpSpPr>
            <a:xfrm>
              <a:off x="3894606" y="2334874"/>
              <a:ext cx="913198" cy="518984"/>
              <a:chOff x="4000175" y="1462675"/>
              <a:chExt cx="1917275" cy="1140875"/>
            </a:xfrm>
          </p:grpSpPr>
          <p:sp>
            <p:nvSpPr>
              <p:cNvPr id="4014" name="Google Shape;4014;p8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015" name="Google Shape;4015;p82"/>
              <p:cNvGrpSpPr/>
              <p:nvPr/>
            </p:nvGrpSpPr>
            <p:grpSpPr>
              <a:xfrm>
                <a:off x="4000175" y="1462675"/>
                <a:ext cx="1917275" cy="1140875"/>
                <a:chOff x="4000175" y="1462675"/>
                <a:chExt cx="1917275" cy="1140875"/>
              </a:xfrm>
            </p:grpSpPr>
            <p:sp>
              <p:nvSpPr>
                <p:cNvPr id="4016" name="Google Shape;4016;p8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017" name="Google Shape;4017;p8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021" name="Google Shape;4021;p8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2" name="Google Shape;4022;p82"/>
            <p:cNvGrpSpPr/>
            <p:nvPr/>
          </p:nvGrpSpPr>
          <p:grpSpPr>
            <a:xfrm>
              <a:off x="3875768" y="2846704"/>
              <a:ext cx="44796" cy="47366"/>
              <a:chOff x="3960625" y="2587825"/>
              <a:chExt cx="94050" cy="104125"/>
            </a:xfrm>
          </p:grpSpPr>
          <p:sp>
            <p:nvSpPr>
              <p:cNvPr id="4023" name="Google Shape;4023;p8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024" name="Google Shape;4024;p8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82"/>
            <p:cNvGrpSpPr/>
            <p:nvPr/>
          </p:nvGrpSpPr>
          <p:grpSpPr>
            <a:xfrm>
              <a:off x="3782759" y="2807162"/>
              <a:ext cx="82686" cy="85487"/>
              <a:chOff x="3765350" y="2500900"/>
              <a:chExt cx="173600" cy="187925"/>
            </a:xfrm>
          </p:grpSpPr>
          <p:sp>
            <p:nvSpPr>
              <p:cNvPr id="4026" name="Google Shape;4026;p8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027" name="Google Shape;4027;p8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82"/>
            <p:cNvGrpSpPr/>
            <p:nvPr/>
          </p:nvGrpSpPr>
          <p:grpSpPr>
            <a:xfrm>
              <a:off x="3775674" y="2798496"/>
              <a:ext cx="40545" cy="23564"/>
              <a:chOff x="3750475" y="2481850"/>
              <a:chExt cx="85125" cy="51800"/>
            </a:xfrm>
          </p:grpSpPr>
          <p:sp>
            <p:nvSpPr>
              <p:cNvPr id="4033" name="Google Shape;4033;p8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035" name="Google Shape;4035;p82"/>
            <p:cNvGrpSpPr/>
            <p:nvPr/>
          </p:nvGrpSpPr>
          <p:grpSpPr>
            <a:xfrm>
              <a:off x="3716946" y="2776024"/>
              <a:ext cx="81971" cy="76912"/>
              <a:chOff x="3627175" y="2432450"/>
              <a:chExt cx="172100" cy="169075"/>
            </a:xfrm>
          </p:grpSpPr>
          <p:sp>
            <p:nvSpPr>
              <p:cNvPr id="4036" name="Google Shape;4036;p8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038" name="Google Shape;4038;p8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039" name="Google Shape;4039;p82"/>
            <p:cNvGrpSpPr/>
            <p:nvPr/>
          </p:nvGrpSpPr>
          <p:grpSpPr>
            <a:xfrm>
              <a:off x="3685682" y="2845624"/>
              <a:ext cx="29311" cy="45055"/>
              <a:chOff x="3561536" y="2585450"/>
              <a:chExt cx="61539" cy="99045"/>
            </a:xfrm>
          </p:grpSpPr>
          <p:sp>
            <p:nvSpPr>
              <p:cNvPr id="4040" name="Google Shape;4040;p8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042" name="Google Shape;4042;p82"/>
            <p:cNvGrpSpPr/>
            <p:nvPr/>
          </p:nvGrpSpPr>
          <p:grpSpPr>
            <a:xfrm>
              <a:off x="3849905" y="2572252"/>
              <a:ext cx="74339" cy="119559"/>
              <a:chOff x="3906325" y="1984500"/>
              <a:chExt cx="156075" cy="262825"/>
            </a:xfrm>
          </p:grpSpPr>
          <p:sp>
            <p:nvSpPr>
              <p:cNvPr id="4043" name="Google Shape;4043;p8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044" name="Google Shape;4044;p8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82"/>
            <p:cNvGrpSpPr/>
            <p:nvPr/>
          </p:nvGrpSpPr>
          <p:grpSpPr>
            <a:xfrm>
              <a:off x="2654821" y="2414345"/>
              <a:ext cx="667570" cy="558731"/>
              <a:chOff x="1397225" y="1637375"/>
              <a:chExt cx="1401575" cy="1228250"/>
            </a:xfrm>
          </p:grpSpPr>
          <p:sp>
            <p:nvSpPr>
              <p:cNvPr id="4046" name="Google Shape;4046;p8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047" name="Google Shape;4047;p82"/>
              <p:cNvGrpSpPr/>
              <p:nvPr/>
            </p:nvGrpSpPr>
            <p:grpSpPr>
              <a:xfrm>
                <a:off x="1397225" y="1637375"/>
                <a:ext cx="1398775" cy="1228250"/>
                <a:chOff x="1397225" y="1637375"/>
                <a:chExt cx="1398775" cy="1228250"/>
              </a:xfrm>
            </p:grpSpPr>
            <p:sp>
              <p:nvSpPr>
                <p:cNvPr id="4048" name="Google Shape;4048;p8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0" name="Google Shape;4050;p82"/>
            <p:cNvGrpSpPr/>
            <p:nvPr/>
          </p:nvGrpSpPr>
          <p:grpSpPr>
            <a:xfrm>
              <a:off x="3230417" y="3103734"/>
              <a:ext cx="282982" cy="280332"/>
              <a:chOff x="2605700" y="3152850"/>
              <a:chExt cx="594125" cy="616250"/>
            </a:xfrm>
          </p:grpSpPr>
          <p:sp>
            <p:nvSpPr>
              <p:cNvPr id="4051" name="Google Shape;4051;p8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052" name="Google Shape;4052;p8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053" name="Google Shape;4053;p82"/>
            <p:cNvGrpSpPr/>
            <p:nvPr/>
          </p:nvGrpSpPr>
          <p:grpSpPr>
            <a:xfrm>
              <a:off x="3265985" y="3226989"/>
              <a:ext cx="87151" cy="346202"/>
              <a:chOff x="2680375" y="3423800"/>
              <a:chExt cx="182975" cy="761050"/>
            </a:xfrm>
          </p:grpSpPr>
          <p:sp>
            <p:nvSpPr>
              <p:cNvPr id="4054" name="Google Shape;4054;p8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055" name="Google Shape;4055;p8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82"/>
            <p:cNvGrpSpPr/>
            <p:nvPr/>
          </p:nvGrpSpPr>
          <p:grpSpPr>
            <a:xfrm>
              <a:off x="3855466" y="3289811"/>
              <a:ext cx="112514" cy="94210"/>
              <a:chOff x="3918000" y="3561900"/>
              <a:chExt cx="236225" cy="207100"/>
            </a:xfrm>
          </p:grpSpPr>
          <p:sp>
            <p:nvSpPr>
              <p:cNvPr id="4057" name="Google Shape;4057;p8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058" name="Google Shape;4058;p8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9" name="Google Shape;4059;p8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062" name="Google Shape;4062;p82"/>
            <p:cNvGrpSpPr/>
            <p:nvPr/>
          </p:nvGrpSpPr>
          <p:grpSpPr>
            <a:xfrm>
              <a:off x="2905224" y="2311071"/>
              <a:ext cx="596721" cy="528992"/>
              <a:chOff x="1922950" y="1410350"/>
              <a:chExt cx="1252825" cy="1162875"/>
            </a:xfrm>
          </p:grpSpPr>
          <p:sp>
            <p:nvSpPr>
              <p:cNvPr id="4063" name="Google Shape;4063;p8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079" name="Google Shape;4079;p8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099" name="Google Shape;4099;p8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00" name="Google Shape;4100;p8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1" name="Google Shape;4101;p82"/>
            <p:cNvGrpSpPr/>
            <p:nvPr/>
          </p:nvGrpSpPr>
          <p:grpSpPr>
            <a:xfrm>
              <a:off x="3280929" y="3294542"/>
              <a:ext cx="109894" cy="272224"/>
              <a:chOff x="2711750" y="3572300"/>
              <a:chExt cx="230725" cy="598425"/>
            </a:xfrm>
          </p:grpSpPr>
          <p:sp>
            <p:nvSpPr>
              <p:cNvPr id="4102" name="Google Shape;4102;p8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4" name="Google Shape;4104;p8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82"/>
            <p:cNvGrpSpPr/>
            <p:nvPr/>
          </p:nvGrpSpPr>
          <p:grpSpPr>
            <a:xfrm>
              <a:off x="3790439" y="2408636"/>
              <a:ext cx="73017" cy="75684"/>
              <a:chOff x="3781475" y="1624825"/>
              <a:chExt cx="153300" cy="166375"/>
            </a:xfrm>
          </p:grpSpPr>
          <p:sp>
            <p:nvSpPr>
              <p:cNvPr id="4106" name="Google Shape;4106;p8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8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7" name="Google Shape;4117;p82"/>
            <p:cNvGrpSpPr/>
            <p:nvPr/>
          </p:nvGrpSpPr>
          <p:grpSpPr>
            <a:xfrm>
              <a:off x="4403342" y="3107749"/>
              <a:ext cx="316680" cy="101374"/>
              <a:chOff x="5068275" y="3161675"/>
              <a:chExt cx="664875" cy="222850"/>
            </a:xfrm>
          </p:grpSpPr>
          <p:sp>
            <p:nvSpPr>
              <p:cNvPr id="4118" name="Google Shape;4118;p8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8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2"/>
            <p:cNvGrpSpPr/>
            <p:nvPr/>
          </p:nvGrpSpPr>
          <p:grpSpPr>
            <a:xfrm>
              <a:off x="3697513" y="2707266"/>
              <a:ext cx="59549" cy="79733"/>
              <a:chOff x="3586375" y="2281300"/>
              <a:chExt cx="125025" cy="175275"/>
            </a:xfrm>
          </p:grpSpPr>
          <p:sp>
            <p:nvSpPr>
              <p:cNvPr id="4152" name="Google Shape;4152;p8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4" name="Google Shape;4154;p8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82"/>
            <p:cNvGrpSpPr/>
            <p:nvPr/>
          </p:nvGrpSpPr>
          <p:grpSpPr>
            <a:xfrm>
              <a:off x="4513224" y="3221724"/>
              <a:ext cx="274563" cy="280321"/>
              <a:chOff x="5298975" y="3412225"/>
              <a:chExt cx="576450" cy="616225"/>
            </a:xfrm>
          </p:grpSpPr>
          <p:sp>
            <p:nvSpPr>
              <p:cNvPr id="4156" name="Google Shape;4156;p8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57" name="Google Shape;4157;p8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82"/>
            <p:cNvGrpSpPr/>
            <p:nvPr/>
          </p:nvGrpSpPr>
          <p:grpSpPr>
            <a:xfrm>
              <a:off x="4824403" y="3421846"/>
              <a:ext cx="110132" cy="130647"/>
              <a:chOff x="5952300" y="3852150"/>
              <a:chExt cx="231225" cy="287200"/>
            </a:xfrm>
          </p:grpSpPr>
          <p:sp>
            <p:nvSpPr>
              <p:cNvPr id="4159" name="Google Shape;4159;p8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8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82"/>
            <p:cNvGrpSpPr/>
            <p:nvPr/>
          </p:nvGrpSpPr>
          <p:grpSpPr>
            <a:xfrm>
              <a:off x="4295710" y="3079670"/>
              <a:ext cx="14968" cy="27135"/>
              <a:chOff x="4842300" y="3099950"/>
              <a:chExt cx="31425" cy="59650"/>
            </a:xfrm>
          </p:grpSpPr>
          <p:sp>
            <p:nvSpPr>
              <p:cNvPr id="4170" name="Google Shape;4170;p8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8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2"/>
            <p:cNvGrpSpPr/>
            <p:nvPr/>
          </p:nvGrpSpPr>
          <p:grpSpPr>
            <a:xfrm>
              <a:off x="3831056" y="2816010"/>
              <a:ext cx="37378" cy="27612"/>
              <a:chOff x="3866750" y="2520350"/>
              <a:chExt cx="78475" cy="60700"/>
            </a:xfrm>
          </p:grpSpPr>
          <p:sp>
            <p:nvSpPr>
              <p:cNvPr id="4183" name="Google Shape;4183;p8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7" name="Google Shape;4187;p8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04" name="Google Shape;4204;p8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16" name="Google Shape;4216;p8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9" name="Google Shape;4229;p82"/>
            <p:cNvGrpSpPr/>
            <p:nvPr/>
          </p:nvGrpSpPr>
          <p:grpSpPr>
            <a:xfrm>
              <a:off x="3632736" y="3051591"/>
              <a:ext cx="63288" cy="45217"/>
              <a:chOff x="3450375" y="3038225"/>
              <a:chExt cx="132875" cy="99400"/>
            </a:xfrm>
          </p:grpSpPr>
          <p:sp>
            <p:nvSpPr>
              <p:cNvPr id="4230" name="Google Shape;4230;p8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8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1" name="Google Shape;4241;p8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51" name="Google Shape;4251;p8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57" name="Google Shape;4257;p8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82"/>
          <p:cNvGrpSpPr/>
          <p:nvPr/>
        </p:nvGrpSpPr>
        <p:grpSpPr>
          <a:xfrm>
            <a:off x="3530618" y="1021765"/>
            <a:ext cx="2078182" cy="1366558"/>
            <a:chOff x="235800" y="830650"/>
            <a:chExt cx="6978450" cy="4588844"/>
          </a:xfrm>
        </p:grpSpPr>
        <p:sp>
          <p:nvSpPr>
            <p:cNvPr id="4268" name="Google Shape;4268;p8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2"/>
          <p:cNvGrpSpPr/>
          <p:nvPr/>
        </p:nvGrpSpPr>
        <p:grpSpPr>
          <a:xfrm>
            <a:off x="719115" y="2852867"/>
            <a:ext cx="2622876" cy="1333540"/>
            <a:chOff x="238125" y="1038125"/>
            <a:chExt cx="7146800" cy="3633625"/>
          </a:xfrm>
        </p:grpSpPr>
        <p:sp>
          <p:nvSpPr>
            <p:cNvPr id="4275" name="Google Shape;4275;p8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82"/>
          <p:cNvGrpSpPr/>
          <p:nvPr/>
        </p:nvGrpSpPr>
        <p:grpSpPr>
          <a:xfrm>
            <a:off x="5834043" y="994977"/>
            <a:ext cx="2590840" cy="1380235"/>
            <a:chOff x="233350" y="949250"/>
            <a:chExt cx="7137300" cy="3802300"/>
          </a:xfrm>
        </p:grpSpPr>
        <p:sp>
          <p:nvSpPr>
            <p:cNvPr id="5848" name="Google Shape;5848;p8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82"/>
          <p:cNvGrpSpPr/>
          <p:nvPr/>
        </p:nvGrpSpPr>
        <p:grpSpPr>
          <a:xfrm>
            <a:off x="7648472" y="3039750"/>
            <a:ext cx="104231" cy="320340"/>
            <a:chOff x="7564426" y="3224343"/>
            <a:chExt cx="119985" cy="368801"/>
          </a:xfrm>
        </p:grpSpPr>
        <p:sp>
          <p:nvSpPr>
            <p:cNvPr id="5900" name="Google Shape;5900;p8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2"/>
          <p:cNvGrpSpPr/>
          <p:nvPr/>
        </p:nvGrpSpPr>
        <p:grpSpPr>
          <a:xfrm>
            <a:off x="7347961" y="3033852"/>
            <a:ext cx="189489" cy="332132"/>
            <a:chOff x="8370831" y="3202002"/>
            <a:chExt cx="218129" cy="382376"/>
          </a:xfrm>
        </p:grpSpPr>
        <p:sp>
          <p:nvSpPr>
            <p:cNvPr id="5903" name="Google Shape;5903;p8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2"/>
          <p:cNvGrpSpPr/>
          <p:nvPr/>
        </p:nvGrpSpPr>
        <p:grpSpPr>
          <a:xfrm>
            <a:off x="8071350" y="3444984"/>
            <a:ext cx="309429" cy="267000"/>
            <a:chOff x="6742064" y="3750480"/>
            <a:chExt cx="399315" cy="344560"/>
          </a:xfrm>
        </p:grpSpPr>
        <p:sp>
          <p:nvSpPr>
            <p:cNvPr id="5906" name="Google Shape;5906;p8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2"/>
          <p:cNvGrpSpPr/>
          <p:nvPr/>
        </p:nvGrpSpPr>
        <p:grpSpPr>
          <a:xfrm>
            <a:off x="7610369" y="3796031"/>
            <a:ext cx="180437" cy="281608"/>
            <a:chOff x="7248525" y="3739696"/>
            <a:chExt cx="230531" cy="359790"/>
          </a:xfrm>
        </p:grpSpPr>
        <p:sp>
          <p:nvSpPr>
            <p:cNvPr id="5909" name="Google Shape;5909;p8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2"/>
          <p:cNvGrpSpPr/>
          <p:nvPr/>
        </p:nvGrpSpPr>
        <p:grpSpPr>
          <a:xfrm>
            <a:off x="7856288" y="3439255"/>
            <a:ext cx="162896" cy="278710"/>
            <a:chOff x="7601242" y="3729267"/>
            <a:chExt cx="222566" cy="380803"/>
          </a:xfrm>
        </p:grpSpPr>
        <p:sp>
          <p:nvSpPr>
            <p:cNvPr id="5912" name="Google Shape;5912;p8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4" name="Google Shape;5914;p82"/>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5" name="Google Shape;5915;p82"/>
          <p:cNvGrpSpPr/>
          <p:nvPr/>
        </p:nvGrpSpPr>
        <p:grpSpPr>
          <a:xfrm>
            <a:off x="7345934" y="3440396"/>
            <a:ext cx="193543" cy="275990"/>
            <a:chOff x="8304647" y="3738687"/>
            <a:chExt cx="225076" cy="320956"/>
          </a:xfrm>
        </p:grpSpPr>
        <p:sp>
          <p:nvSpPr>
            <p:cNvPr id="5916" name="Google Shape;5916;p8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2"/>
          <p:cNvGrpSpPr/>
          <p:nvPr/>
        </p:nvGrpSpPr>
        <p:grpSpPr>
          <a:xfrm>
            <a:off x="7618426" y="3440396"/>
            <a:ext cx="178492" cy="275990"/>
            <a:chOff x="8615101" y="3738687"/>
            <a:chExt cx="207573" cy="320956"/>
          </a:xfrm>
        </p:grpSpPr>
        <p:sp>
          <p:nvSpPr>
            <p:cNvPr id="5920" name="Google Shape;5920;p8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2"/>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4" name="Google Shape;5924;p82"/>
          <p:cNvGrpSpPr/>
          <p:nvPr/>
        </p:nvGrpSpPr>
        <p:grpSpPr>
          <a:xfrm>
            <a:off x="6013131" y="3561884"/>
            <a:ext cx="557670" cy="511283"/>
            <a:chOff x="6015419" y="3716859"/>
            <a:chExt cx="557671" cy="511283"/>
          </a:xfrm>
        </p:grpSpPr>
        <p:sp>
          <p:nvSpPr>
            <p:cNvPr id="5925" name="Google Shape;5925;p8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6" name="Google Shape;5926;p82"/>
            <p:cNvGrpSpPr/>
            <p:nvPr/>
          </p:nvGrpSpPr>
          <p:grpSpPr>
            <a:xfrm>
              <a:off x="6036094" y="3716980"/>
              <a:ext cx="529860" cy="510468"/>
              <a:chOff x="6036094" y="3716980"/>
              <a:chExt cx="529860" cy="510468"/>
            </a:xfrm>
          </p:grpSpPr>
          <p:sp>
            <p:nvSpPr>
              <p:cNvPr id="5927" name="Google Shape;5927;p8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7" name="Google Shape;5937;p82"/>
          <p:cNvGrpSpPr/>
          <p:nvPr/>
        </p:nvGrpSpPr>
        <p:grpSpPr>
          <a:xfrm>
            <a:off x="6642016" y="2918653"/>
            <a:ext cx="576302" cy="511871"/>
            <a:chOff x="6644304" y="3073628"/>
            <a:chExt cx="576302" cy="511871"/>
          </a:xfrm>
        </p:grpSpPr>
        <p:sp>
          <p:nvSpPr>
            <p:cNvPr id="5938" name="Google Shape;5938;p8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9" name="Google Shape;5939;p82"/>
            <p:cNvGrpSpPr/>
            <p:nvPr/>
          </p:nvGrpSpPr>
          <p:grpSpPr>
            <a:xfrm>
              <a:off x="6712169" y="3085440"/>
              <a:ext cx="481622" cy="494913"/>
              <a:chOff x="6712169" y="3085440"/>
              <a:chExt cx="481622" cy="494913"/>
            </a:xfrm>
          </p:grpSpPr>
          <p:sp>
            <p:nvSpPr>
              <p:cNvPr id="5940" name="Google Shape;5940;p8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82"/>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82"/>
          <p:cNvGrpSpPr/>
          <p:nvPr/>
        </p:nvGrpSpPr>
        <p:grpSpPr>
          <a:xfrm>
            <a:off x="6649867" y="3561648"/>
            <a:ext cx="560631" cy="511352"/>
            <a:chOff x="6652154" y="3716623"/>
            <a:chExt cx="560631" cy="511352"/>
          </a:xfrm>
        </p:grpSpPr>
        <p:sp>
          <p:nvSpPr>
            <p:cNvPr id="5950" name="Google Shape;5950;p8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82"/>
            <p:cNvGrpSpPr/>
            <p:nvPr/>
          </p:nvGrpSpPr>
          <p:grpSpPr>
            <a:xfrm>
              <a:off x="6669657" y="3716715"/>
              <a:ext cx="466779" cy="464290"/>
              <a:chOff x="6669657" y="3716715"/>
              <a:chExt cx="466779" cy="464290"/>
            </a:xfrm>
          </p:grpSpPr>
          <p:sp>
            <p:nvSpPr>
              <p:cNvPr id="5952" name="Google Shape;5952;p8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5" name="Google Shape;5965;p82"/>
          <p:cNvGrpSpPr/>
          <p:nvPr/>
        </p:nvGrpSpPr>
        <p:grpSpPr>
          <a:xfrm>
            <a:off x="7843958" y="3843056"/>
            <a:ext cx="187557" cy="187557"/>
            <a:chOff x="8565775" y="671075"/>
            <a:chExt cx="441000" cy="441000"/>
          </a:xfrm>
        </p:grpSpPr>
        <p:sp>
          <p:nvSpPr>
            <p:cNvPr id="5966" name="Google Shape;5966;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8" name="Google Shape;5968;p82"/>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2"/>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82"/>
          <p:cNvGrpSpPr/>
          <p:nvPr/>
        </p:nvGrpSpPr>
        <p:grpSpPr>
          <a:xfrm>
            <a:off x="5997813" y="2921275"/>
            <a:ext cx="587871" cy="512373"/>
            <a:chOff x="6000100" y="3076250"/>
            <a:chExt cx="587871" cy="512373"/>
          </a:xfrm>
        </p:grpSpPr>
        <p:sp>
          <p:nvSpPr>
            <p:cNvPr id="5971" name="Google Shape;5971;p8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82"/>
            <p:cNvGrpSpPr/>
            <p:nvPr/>
          </p:nvGrpSpPr>
          <p:grpSpPr>
            <a:xfrm>
              <a:off x="6031360" y="3076713"/>
              <a:ext cx="539107" cy="480965"/>
              <a:chOff x="6031360" y="3076713"/>
              <a:chExt cx="539107" cy="480965"/>
            </a:xfrm>
          </p:grpSpPr>
          <p:sp>
            <p:nvSpPr>
              <p:cNvPr id="5973" name="Google Shape;5973;p8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0" name="Google Shape;5980;p82"/>
          <p:cNvGrpSpPr/>
          <p:nvPr/>
        </p:nvGrpSpPr>
        <p:grpSpPr>
          <a:xfrm>
            <a:off x="3574273" y="2854307"/>
            <a:ext cx="2241344" cy="1330656"/>
            <a:chOff x="3597785" y="3065882"/>
            <a:chExt cx="2241344" cy="1330656"/>
          </a:xfrm>
        </p:grpSpPr>
        <p:grpSp>
          <p:nvGrpSpPr>
            <p:cNvPr id="5981" name="Google Shape;5981;p82"/>
            <p:cNvGrpSpPr/>
            <p:nvPr/>
          </p:nvGrpSpPr>
          <p:grpSpPr>
            <a:xfrm>
              <a:off x="5296908" y="3937355"/>
              <a:ext cx="143198" cy="32380"/>
              <a:chOff x="5296908" y="3937355"/>
              <a:chExt cx="143198" cy="32380"/>
            </a:xfrm>
          </p:grpSpPr>
          <p:sp>
            <p:nvSpPr>
              <p:cNvPr id="5982" name="Google Shape;5982;p8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3" name="Google Shape;5983;p82"/>
              <p:cNvGrpSpPr/>
              <p:nvPr/>
            </p:nvGrpSpPr>
            <p:grpSpPr>
              <a:xfrm>
                <a:off x="5402331" y="3937355"/>
                <a:ext cx="37776" cy="32380"/>
                <a:chOff x="5402331" y="3937355"/>
                <a:chExt cx="37776" cy="32380"/>
              </a:xfrm>
            </p:grpSpPr>
            <p:sp>
              <p:nvSpPr>
                <p:cNvPr id="5984" name="Google Shape;5984;p8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2"/>
              <p:cNvGrpSpPr/>
              <p:nvPr/>
            </p:nvGrpSpPr>
            <p:grpSpPr>
              <a:xfrm>
                <a:off x="5296908" y="3937355"/>
                <a:ext cx="37783" cy="32380"/>
                <a:chOff x="5296908" y="3937355"/>
                <a:chExt cx="37783" cy="32380"/>
              </a:xfrm>
            </p:grpSpPr>
            <p:sp>
              <p:nvSpPr>
                <p:cNvPr id="5987" name="Google Shape;5987;p8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82"/>
            <p:cNvGrpSpPr/>
            <p:nvPr/>
          </p:nvGrpSpPr>
          <p:grpSpPr>
            <a:xfrm>
              <a:off x="4724163" y="3119631"/>
              <a:ext cx="120838" cy="84218"/>
              <a:chOff x="4724163" y="3119631"/>
              <a:chExt cx="120838" cy="84218"/>
            </a:xfrm>
          </p:grpSpPr>
          <p:grpSp>
            <p:nvGrpSpPr>
              <p:cNvPr id="5990" name="Google Shape;5990;p82"/>
              <p:cNvGrpSpPr/>
              <p:nvPr/>
            </p:nvGrpSpPr>
            <p:grpSpPr>
              <a:xfrm>
                <a:off x="4746712" y="3132773"/>
                <a:ext cx="86869" cy="56424"/>
                <a:chOff x="4746712" y="3132773"/>
                <a:chExt cx="86869" cy="56424"/>
              </a:xfrm>
            </p:grpSpPr>
            <p:sp>
              <p:nvSpPr>
                <p:cNvPr id="5991" name="Google Shape;5991;p8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82"/>
              <p:cNvGrpSpPr/>
              <p:nvPr/>
            </p:nvGrpSpPr>
            <p:grpSpPr>
              <a:xfrm>
                <a:off x="4773634" y="3143336"/>
                <a:ext cx="37776" cy="32451"/>
                <a:chOff x="4773634" y="3143336"/>
                <a:chExt cx="37776" cy="32451"/>
              </a:xfrm>
            </p:grpSpPr>
            <p:sp>
              <p:nvSpPr>
                <p:cNvPr id="5994" name="Google Shape;5994;p8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2"/>
              <p:cNvGrpSpPr/>
              <p:nvPr/>
            </p:nvGrpSpPr>
            <p:grpSpPr>
              <a:xfrm>
                <a:off x="4724163" y="3131248"/>
                <a:ext cx="37776" cy="32459"/>
                <a:chOff x="4724163" y="3131248"/>
                <a:chExt cx="37776" cy="32459"/>
              </a:xfrm>
            </p:grpSpPr>
            <p:sp>
              <p:nvSpPr>
                <p:cNvPr id="5997" name="Google Shape;5997;p8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82"/>
              <p:cNvGrpSpPr/>
              <p:nvPr/>
            </p:nvGrpSpPr>
            <p:grpSpPr>
              <a:xfrm>
                <a:off x="4755081" y="3176054"/>
                <a:ext cx="32357" cy="27795"/>
                <a:chOff x="4755081" y="3176054"/>
                <a:chExt cx="32357" cy="27795"/>
              </a:xfrm>
            </p:grpSpPr>
            <p:sp>
              <p:nvSpPr>
                <p:cNvPr id="6000" name="Google Shape;6000;p8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82"/>
              <p:cNvGrpSpPr/>
              <p:nvPr/>
            </p:nvGrpSpPr>
            <p:grpSpPr>
              <a:xfrm>
                <a:off x="4812550" y="3119631"/>
                <a:ext cx="32451" cy="27803"/>
                <a:chOff x="4812550" y="3119631"/>
                <a:chExt cx="32451" cy="27803"/>
              </a:xfrm>
            </p:grpSpPr>
            <p:sp>
              <p:nvSpPr>
                <p:cNvPr id="6003" name="Google Shape;6003;p8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5" name="Google Shape;6005;p82"/>
            <p:cNvGrpSpPr/>
            <p:nvPr/>
          </p:nvGrpSpPr>
          <p:grpSpPr>
            <a:xfrm>
              <a:off x="5382826" y="4027197"/>
              <a:ext cx="268967" cy="250422"/>
              <a:chOff x="5382826" y="4027197"/>
              <a:chExt cx="268967" cy="250422"/>
            </a:xfrm>
          </p:grpSpPr>
          <p:grpSp>
            <p:nvGrpSpPr>
              <p:cNvPr id="6006" name="Google Shape;6006;p82"/>
              <p:cNvGrpSpPr/>
              <p:nvPr/>
            </p:nvGrpSpPr>
            <p:grpSpPr>
              <a:xfrm>
                <a:off x="5405280" y="4042510"/>
                <a:ext cx="237570" cy="218647"/>
                <a:chOff x="5405280" y="4042510"/>
                <a:chExt cx="237570" cy="218647"/>
              </a:xfrm>
            </p:grpSpPr>
            <p:sp>
              <p:nvSpPr>
                <p:cNvPr id="6007" name="Google Shape;6007;p8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2"/>
              <p:cNvGrpSpPr/>
              <p:nvPr/>
            </p:nvGrpSpPr>
            <p:grpSpPr>
              <a:xfrm>
                <a:off x="5382826" y="4125549"/>
                <a:ext cx="37776" cy="32380"/>
                <a:chOff x="5382826" y="4125549"/>
                <a:chExt cx="37776" cy="32380"/>
              </a:xfrm>
            </p:grpSpPr>
            <p:sp>
              <p:nvSpPr>
                <p:cNvPr id="6014" name="Google Shape;6014;p8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2"/>
              <p:cNvGrpSpPr/>
              <p:nvPr/>
            </p:nvGrpSpPr>
            <p:grpSpPr>
              <a:xfrm>
                <a:off x="5475680" y="4195587"/>
                <a:ext cx="37783" cy="32364"/>
                <a:chOff x="5475680" y="4195587"/>
                <a:chExt cx="37783" cy="32364"/>
              </a:xfrm>
            </p:grpSpPr>
            <p:sp>
              <p:nvSpPr>
                <p:cNvPr id="6017" name="Google Shape;6017;p8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82"/>
              <p:cNvGrpSpPr/>
              <p:nvPr/>
            </p:nvGrpSpPr>
            <p:grpSpPr>
              <a:xfrm>
                <a:off x="5532575" y="4027197"/>
                <a:ext cx="33308" cy="32262"/>
                <a:chOff x="5532575" y="4027197"/>
                <a:chExt cx="33308" cy="32262"/>
              </a:xfrm>
            </p:grpSpPr>
            <p:sp>
              <p:nvSpPr>
                <p:cNvPr id="6020" name="Google Shape;6020;p8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2"/>
              <p:cNvGrpSpPr/>
              <p:nvPr/>
            </p:nvGrpSpPr>
            <p:grpSpPr>
              <a:xfrm>
                <a:off x="5590706" y="4245348"/>
                <a:ext cx="33497" cy="32270"/>
                <a:chOff x="5590706" y="4245348"/>
                <a:chExt cx="33497" cy="32270"/>
              </a:xfrm>
            </p:grpSpPr>
            <p:sp>
              <p:nvSpPr>
                <p:cNvPr id="6023" name="Google Shape;6023;p8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82"/>
              <p:cNvGrpSpPr/>
              <p:nvPr/>
            </p:nvGrpSpPr>
            <p:grpSpPr>
              <a:xfrm>
                <a:off x="5618681" y="4109677"/>
                <a:ext cx="33112" cy="32357"/>
                <a:chOff x="5618681" y="4109677"/>
                <a:chExt cx="33112" cy="32357"/>
              </a:xfrm>
            </p:grpSpPr>
            <p:sp>
              <p:nvSpPr>
                <p:cNvPr id="6026" name="Google Shape;6026;p8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82"/>
              <p:cNvGrpSpPr/>
              <p:nvPr/>
            </p:nvGrpSpPr>
            <p:grpSpPr>
              <a:xfrm>
                <a:off x="5479298" y="4128262"/>
                <a:ext cx="31405" cy="26906"/>
                <a:chOff x="5479298" y="4128262"/>
                <a:chExt cx="31405" cy="26906"/>
              </a:xfrm>
            </p:grpSpPr>
            <p:sp>
              <p:nvSpPr>
                <p:cNvPr id="6029" name="Google Shape;6029;p8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2"/>
              <p:cNvGrpSpPr/>
              <p:nvPr/>
            </p:nvGrpSpPr>
            <p:grpSpPr>
              <a:xfrm>
                <a:off x="5582903" y="4180116"/>
                <a:ext cx="31499" cy="26898"/>
                <a:chOff x="5582903" y="4180116"/>
                <a:chExt cx="31499" cy="26898"/>
              </a:xfrm>
            </p:grpSpPr>
            <p:sp>
              <p:nvSpPr>
                <p:cNvPr id="6032" name="Google Shape;6032;p8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4" name="Google Shape;6034;p82"/>
            <p:cNvGrpSpPr/>
            <p:nvPr/>
          </p:nvGrpSpPr>
          <p:grpSpPr>
            <a:xfrm>
              <a:off x="3977681" y="3230323"/>
              <a:ext cx="94584" cy="84085"/>
              <a:chOff x="3977681" y="3230323"/>
              <a:chExt cx="94584" cy="84085"/>
            </a:xfrm>
          </p:grpSpPr>
          <p:grpSp>
            <p:nvGrpSpPr>
              <p:cNvPr id="6035" name="Google Shape;6035;p82"/>
              <p:cNvGrpSpPr/>
              <p:nvPr/>
            </p:nvGrpSpPr>
            <p:grpSpPr>
              <a:xfrm>
                <a:off x="4000135" y="3243041"/>
                <a:ext cx="59570" cy="57186"/>
                <a:chOff x="4000135" y="3243041"/>
                <a:chExt cx="59570" cy="57186"/>
              </a:xfrm>
            </p:grpSpPr>
            <p:sp>
              <p:nvSpPr>
                <p:cNvPr id="6036" name="Google Shape;6036;p8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82"/>
              <p:cNvGrpSpPr/>
              <p:nvPr/>
            </p:nvGrpSpPr>
            <p:grpSpPr>
              <a:xfrm>
                <a:off x="3977681" y="3245872"/>
                <a:ext cx="37783" cy="32380"/>
                <a:chOff x="3977681" y="3245872"/>
                <a:chExt cx="37783" cy="32380"/>
              </a:xfrm>
            </p:grpSpPr>
            <p:sp>
              <p:nvSpPr>
                <p:cNvPr id="6040" name="Google Shape;6040;p8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2"/>
              <p:cNvGrpSpPr/>
              <p:nvPr/>
            </p:nvGrpSpPr>
            <p:grpSpPr>
              <a:xfrm>
                <a:off x="4040860" y="3262672"/>
                <a:ext cx="31405" cy="27001"/>
                <a:chOff x="4040860" y="3262672"/>
                <a:chExt cx="31405" cy="27001"/>
              </a:xfrm>
            </p:grpSpPr>
            <p:sp>
              <p:nvSpPr>
                <p:cNvPr id="6043" name="Google Shape;6043;p8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82"/>
              <p:cNvGrpSpPr/>
              <p:nvPr/>
            </p:nvGrpSpPr>
            <p:grpSpPr>
              <a:xfrm>
                <a:off x="4021072" y="3230323"/>
                <a:ext cx="31397" cy="26906"/>
                <a:chOff x="4021072" y="3230323"/>
                <a:chExt cx="31397" cy="26906"/>
              </a:xfrm>
            </p:grpSpPr>
            <p:sp>
              <p:nvSpPr>
                <p:cNvPr id="6046" name="Google Shape;6046;p8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2"/>
              <p:cNvGrpSpPr/>
              <p:nvPr/>
            </p:nvGrpSpPr>
            <p:grpSpPr>
              <a:xfrm>
                <a:off x="4001472" y="3287462"/>
                <a:ext cx="31499" cy="26945"/>
                <a:chOff x="4001472" y="3287462"/>
                <a:chExt cx="31499" cy="26945"/>
              </a:xfrm>
            </p:grpSpPr>
            <p:sp>
              <p:nvSpPr>
                <p:cNvPr id="6049" name="Google Shape;6049;p8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1" name="Google Shape;6051;p82"/>
            <p:cNvGrpSpPr/>
            <p:nvPr/>
          </p:nvGrpSpPr>
          <p:grpSpPr>
            <a:xfrm>
              <a:off x="4084715" y="3258865"/>
              <a:ext cx="184961" cy="137268"/>
              <a:chOff x="4084715" y="3258865"/>
              <a:chExt cx="184961" cy="137268"/>
            </a:xfrm>
          </p:grpSpPr>
          <p:grpSp>
            <p:nvGrpSpPr>
              <p:cNvPr id="6052" name="Google Shape;6052;p82"/>
              <p:cNvGrpSpPr/>
              <p:nvPr/>
            </p:nvGrpSpPr>
            <p:grpSpPr>
              <a:xfrm>
                <a:off x="4107453" y="3271583"/>
                <a:ext cx="153470" cy="110275"/>
                <a:chOff x="4107453" y="3271583"/>
                <a:chExt cx="153470" cy="110275"/>
              </a:xfrm>
            </p:grpSpPr>
            <p:sp>
              <p:nvSpPr>
                <p:cNvPr id="6053" name="Google Shape;6053;p8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82"/>
              <p:cNvGrpSpPr/>
              <p:nvPr/>
            </p:nvGrpSpPr>
            <p:grpSpPr>
              <a:xfrm>
                <a:off x="4136947" y="3258865"/>
                <a:ext cx="31499" cy="27001"/>
                <a:chOff x="4136947" y="3258865"/>
                <a:chExt cx="31499" cy="27001"/>
              </a:xfrm>
            </p:grpSpPr>
            <p:sp>
              <p:nvSpPr>
                <p:cNvPr id="6058" name="Google Shape;6058;p8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2"/>
              <p:cNvGrpSpPr/>
              <p:nvPr/>
            </p:nvGrpSpPr>
            <p:grpSpPr>
              <a:xfrm>
                <a:off x="4084715" y="3266478"/>
                <a:ext cx="31468" cy="26898"/>
                <a:chOff x="4084715" y="3266478"/>
                <a:chExt cx="31468" cy="26898"/>
              </a:xfrm>
            </p:grpSpPr>
            <p:sp>
              <p:nvSpPr>
                <p:cNvPr id="6061" name="Google Shape;6061;p8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82"/>
              <p:cNvGrpSpPr/>
              <p:nvPr/>
            </p:nvGrpSpPr>
            <p:grpSpPr>
              <a:xfrm>
                <a:off x="4159213" y="3279849"/>
                <a:ext cx="31405" cy="26945"/>
                <a:chOff x="4159213" y="3279849"/>
                <a:chExt cx="31405" cy="26945"/>
              </a:xfrm>
            </p:grpSpPr>
            <p:sp>
              <p:nvSpPr>
                <p:cNvPr id="6064" name="Google Shape;6064;p8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2"/>
              <p:cNvGrpSpPr/>
              <p:nvPr/>
            </p:nvGrpSpPr>
            <p:grpSpPr>
              <a:xfrm>
                <a:off x="4201550" y="3266502"/>
                <a:ext cx="31405" cy="26883"/>
                <a:chOff x="4201550" y="3266502"/>
                <a:chExt cx="31405" cy="26883"/>
              </a:xfrm>
            </p:grpSpPr>
            <p:sp>
              <p:nvSpPr>
                <p:cNvPr id="6067" name="Google Shape;6067;p8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82"/>
              <p:cNvGrpSpPr/>
              <p:nvPr/>
            </p:nvGrpSpPr>
            <p:grpSpPr>
              <a:xfrm>
                <a:off x="4201550" y="3338278"/>
                <a:ext cx="31405" cy="26930"/>
                <a:chOff x="4201550" y="3338278"/>
                <a:chExt cx="31405" cy="26930"/>
              </a:xfrm>
            </p:grpSpPr>
            <p:sp>
              <p:nvSpPr>
                <p:cNvPr id="6070" name="Google Shape;6070;p8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2"/>
              <p:cNvGrpSpPr/>
              <p:nvPr/>
            </p:nvGrpSpPr>
            <p:grpSpPr>
              <a:xfrm>
                <a:off x="4238272" y="3369132"/>
                <a:ext cx="31405" cy="27001"/>
                <a:chOff x="4238272" y="3369132"/>
                <a:chExt cx="31405" cy="27001"/>
              </a:xfrm>
            </p:grpSpPr>
            <p:sp>
              <p:nvSpPr>
                <p:cNvPr id="6073" name="Google Shape;6073;p8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5" name="Google Shape;6075;p82"/>
            <p:cNvGrpSpPr/>
            <p:nvPr/>
          </p:nvGrpSpPr>
          <p:grpSpPr>
            <a:xfrm>
              <a:off x="4068639" y="3200169"/>
              <a:ext cx="77643" cy="37272"/>
              <a:chOff x="4068639" y="3200169"/>
              <a:chExt cx="77643" cy="37272"/>
            </a:xfrm>
          </p:grpSpPr>
          <p:sp>
            <p:nvSpPr>
              <p:cNvPr id="6076" name="Google Shape;6076;p8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82"/>
              <p:cNvGrpSpPr/>
              <p:nvPr/>
            </p:nvGrpSpPr>
            <p:grpSpPr>
              <a:xfrm>
                <a:off x="4114878" y="3200169"/>
                <a:ext cx="31405" cy="26993"/>
                <a:chOff x="4114878" y="3200169"/>
                <a:chExt cx="31405" cy="26993"/>
              </a:xfrm>
            </p:grpSpPr>
            <p:sp>
              <p:nvSpPr>
                <p:cNvPr id="6078" name="Google Shape;6078;p8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2"/>
              <p:cNvGrpSpPr/>
              <p:nvPr/>
            </p:nvGrpSpPr>
            <p:grpSpPr>
              <a:xfrm>
                <a:off x="4068639" y="3210535"/>
                <a:ext cx="31499" cy="26906"/>
                <a:chOff x="4068639" y="3210535"/>
                <a:chExt cx="31499" cy="26906"/>
              </a:xfrm>
            </p:grpSpPr>
            <p:sp>
              <p:nvSpPr>
                <p:cNvPr id="6081" name="Google Shape;6081;p8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3" name="Google Shape;6083;p82"/>
            <p:cNvGrpSpPr/>
            <p:nvPr/>
          </p:nvGrpSpPr>
          <p:grpSpPr>
            <a:xfrm>
              <a:off x="3869702" y="3066935"/>
              <a:ext cx="382664" cy="190294"/>
              <a:chOff x="3869702" y="3066935"/>
              <a:chExt cx="382664" cy="190294"/>
            </a:xfrm>
          </p:grpSpPr>
          <p:grpSp>
            <p:nvGrpSpPr>
              <p:cNvPr id="6084" name="Google Shape;6084;p82"/>
              <p:cNvGrpSpPr/>
              <p:nvPr/>
            </p:nvGrpSpPr>
            <p:grpSpPr>
              <a:xfrm>
                <a:off x="3888633" y="3082351"/>
                <a:ext cx="351172" cy="160698"/>
                <a:chOff x="3888633" y="3082351"/>
                <a:chExt cx="351172" cy="160698"/>
              </a:xfrm>
            </p:grpSpPr>
            <p:sp>
              <p:nvSpPr>
                <p:cNvPr id="6085" name="Google Shape;6085;p8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2"/>
              <p:cNvGrpSpPr/>
              <p:nvPr/>
            </p:nvGrpSpPr>
            <p:grpSpPr>
              <a:xfrm>
                <a:off x="4143703" y="3066935"/>
                <a:ext cx="37783" cy="32357"/>
                <a:chOff x="4143703" y="3066935"/>
                <a:chExt cx="37783" cy="32357"/>
              </a:xfrm>
            </p:grpSpPr>
            <p:sp>
              <p:nvSpPr>
                <p:cNvPr id="6092" name="Google Shape;6092;p8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2"/>
              <p:cNvGrpSpPr/>
              <p:nvPr/>
            </p:nvGrpSpPr>
            <p:grpSpPr>
              <a:xfrm>
                <a:off x="4044565" y="3103563"/>
                <a:ext cx="37783" cy="32451"/>
                <a:chOff x="4044565" y="3103563"/>
                <a:chExt cx="37783" cy="32451"/>
              </a:xfrm>
            </p:grpSpPr>
            <p:sp>
              <p:nvSpPr>
                <p:cNvPr id="6095" name="Google Shape;6095;p8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2"/>
              <p:cNvGrpSpPr/>
              <p:nvPr/>
            </p:nvGrpSpPr>
            <p:grpSpPr>
              <a:xfrm>
                <a:off x="4017454" y="3188237"/>
                <a:ext cx="37776" cy="32357"/>
                <a:chOff x="4017454" y="3188237"/>
                <a:chExt cx="37776" cy="32357"/>
              </a:xfrm>
            </p:grpSpPr>
            <p:sp>
              <p:nvSpPr>
                <p:cNvPr id="6098" name="Google Shape;6098;p8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2"/>
              <p:cNvGrpSpPr/>
              <p:nvPr/>
            </p:nvGrpSpPr>
            <p:grpSpPr>
              <a:xfrm>
                <a:off x="3921548" y="3157509"/>
                <a:ext cx="37783" cy="32357"/>
                <a:chOff x="3921548" y="3157509"/>
                <a:chExt cx="37783" cy="32357"/>
              </a:xfrm>
            </p:grpSpPr>
            <p:sp>
              <p:nvSpPr>
                <p:cNvPr id="6101" name="Google Shape;6101;p8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82"/>
              <p:cNvGrpSpPr/>
              <p:nvPr/>
            </p:nvGrpSpPr>
            <p:grpSpPr>
              <a:xfrm>
                <a:off x="3939056" y="3211620"/>
                <a:ext cx="37783" cy="32380"/>
                <a:chOff x="3939056" y="3211620"/>
                <a:chExt cx="37783" cy="32380"/>
              </a:xfrm>
            </p:grpSpPr>
            <p:sp>
              <p:nvSpPr>
                <p:cNvPr id="6104" name="Google Shape;6104;p8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82"/>
              <p:cNvGrpSpPr/>
              <p:nvPr/>
            </p:nvGrpSpPr>
            <p:grpSpPr>
              <a:xfrm>
                <a:off x="4176240" y="3136965"/>
                <a:ext cx="31405" cy="26930"/>
                <a:chOff x="4176240" y="3136965"/>
                <a:chExt cx="31405" cy="26930"/>
              </a:xfrm>
            </p:grpSpPr>
            <p:sp>
              <p:nvSpPr>
                <p:cNvPr id="6107" name="Google Shape;6107;p8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82"/>
              <p:cNvGrpSpPr/>
              <p:nvPr/>
            </p:nvGrpSpPr>
            <p:grpSpPr>
              <a:xfrm>
                <a:off x="4133148" y="3152593"/>
                <a:ext cx="31499" cy="27001"/>
                <a:chOff x="4133148" y="3152593"/>
                <a:chExt cx="31499" cy="27001"/>
              </a:xfrm>
            </p:grpSpPr>
            <p:sp>
              <p:nvSpPr>
                <p:cNvPr id="6110" name="Google Shape;6110;p8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2"/>
              <p:cNvGrpSpPr/>
              <p:nvPr/>
            </p:nvGrpSpPr>
            <p:grpSpPr>
              <a:xfrm>
                <a:off x="4220866" y="3073534"/>
                <a:ext cx="31499" cy="26898"/>
                <a:chOff x="4220866" y="3073534"/>
                <a:chExt cx="31499" cy="26898"/>
              </a:xfrm>
            </p:grpSpPr>
            <p:sp>
              <p:nvSpPr>
                <p:cNvPr id="6113" name="Google Shape;6113;p8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2"/>
              <p:cNvGrpSpPr/>
              <p:nvPr/>
            </p:nvGrpSpPr>
            <p:grpSpPr>
              <a:xfrm>
                <a:off x="3869702" y="3230323"/>
                <a:ext cx="31499" cy="26906"/>
                <a:chOff x="3869702" y="3230323"/>
                <a:chExt cx="31499" cy="26906"/>
              </a:xfrm>
            </p:grpSpPr>
            <p:sp>
              <p:nvSpPr>
                <p:cNvPr id="6116" name="Google Shape;6116;p8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8" name="Google Shape;6118;p82"/>
            <p:cNvGrpSpPr/>
            <p:nvPr/>
          </p:nvGrpSpPr>
          <p:grpSpPr>
            <a:xfrm>
              <a:off x="4271383" y="3065882"/>
              <a:ext cx="304556" cy="341663"/>
              <a:chOff x="4271383" y="3065882"/>
              <a:chExt cx="304556" cy="341663"/>
            </a:xfrm>
          </p:grpSpPr>
          <p:grpSp>
            <p:nvGrpSpPr>
              <p:cNvPr id="6119" name="Google Shape;6119;p82"/>
              <p:cNvGrpSpPr/>
              <p:nvPr/>
            </p:nvGrpSpPr>
            <p:grpSpPr>
              <a:xfrm>
                <a:off x="4293838" y="3078639"/>
                <a:ext cx="269353" cy="311973"/>
                <a:chOff x="4293838" y="3078639"/>
                <a:chExt cx="269353" cy="311973"/>
              </a:xfrm>
            </p:grpSpPr>
            <p:sp>
              <p:nvSpPr>
                <p:cNvPr id="6120" name="Google Shape;6120;p8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82"/>
              <p:cNvGrpSpPr/>
              <p:nvPr/>
            </p:nvGrpSpPr>
            <p:grpSpPr>
              <a:xfrm>
                <a:off x="4538164" y="3342061"/>
                <a:ext cx="37776" cy="32380"/>
                <a:chOff x="4538164" y="3342061"/>
                <a:chExt cx="37776" cy="32380"/>
              </a:xfrm>
            </p:grpSpPr>
            <p:sp>
              <p:nvSpPr>
                <p:cNvPr id="6138" name="Google Shape;6138;p8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2"/>
              <p:cNvGrpSpPr/>
              <p:nvPr/>
            </p:nvGrpSpPr>
            <p:grpSpPr>
              <a:xfrm>
                <a:off x="4271383" y="3194742"/>
                <a:ext cx="37783" cy="32420"/>
                <a:chOff x="4271383" y="3194742"/>
                <a:chExt cx="37783" cy="32420"/>
              </a:xfrm>
            </p:grpSpPr>
            <p:sp>
              <p:nvSpPr>
                <p:cNvPr id="6141" name="Google Shape;6141;p8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2"/>
              <p:cNvGrpSpPr/>
              <p:nvPr/>
            </p:nvGrpSpPr>
            <p:grpSpPr>
              <a:xfrm>
                <a:off x="4284416" y="3084058"/>
                <a:ext cx="37783" cy="32357"/>
                <a:chOff x="4284416" y="3084058"/>
                <a:chExt cx="37783" cy="32357"/>
              </a:xfrm>
            </p:grpSpPr>
            <p:sp>
              <p:nvSpPr>
                <p:cNvPr id="6144" name="Google Shape;6144;p8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82"/>
              <p:cNvGrpSpPr/>
              <p:nvPr/>
            </p:nvGrpSpPr>
            <p:grpSpPr>
              <a:xfrm>
                <a:off x="4478697" y="3297561"/>
                <a:ext cx="37776" cy="32451"/>
                <a:chOff x="4478697" y="3297561"/>
                <a:chExt cx="37776" cy="32451"/>
              </a:xfrm>
            </p:grpSpPr>
            <p:sp>
              <p:nvSpPr>
                <p:cNvPr id="6147" name="Google Shape;6147;p8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82"/>
              <p:cNvGrpSpPr/>
              <p:nvPr/>
            </p:nvGrpSpPr>
            <p:grpSpPr>
              <a:xfrm>
                <a:off x="4411813" y="3331711"/>
                <a:ext cx="37776" cy="32451"/>
                <a:chOff x="4411813" y="3331711"/>
                <a:chExt cx="37776" cy="32451"/>
              </a:xfrm>
            </p:grpSpPr>
            <p:sp>
              <p:nvSpPr>
                <p:cNvPr id="6150" name="Google Shape;6150;p8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82"/>
              <p:cNvGrpSpPr/>
              <p:nvPr/>
            </p:nvGrpSpPr>
            <p:grpSpPr>
              <a:xfrm>
                <a:off x="4337984" y="3375188"/>
                <a:ext cx="37776" cy="32357"/>
                <a:chOff x="4337984" y="3375188"/>
                <a:chExt cx="37776" cy="32357"/>
              </a:xfrm>
            </p:grpSpPr>
            <p:sp>
              <p:nvSpPr>
                <p:cNvPr id="6153" name="Google Shape;6153;p8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2"/>
              <p:cNvGrpSpPr/>
              <p:nvPr/>
            </p:nvGrpSpPr>
            <p:grpSpPr>
              <a:xfrm>
                <a:off x="4494867" y="3090530"/>
                <a:ext cx="37878" cy="32451"/>
                <a:chOff x="4494867" y="3090530"/>
                <a:chExt cx="37878" cy="32451"/>
              </a:xfrm>
            </p:grpSpPr>
            <p:sp>
              <p:nvSpPr>
                <p:cNvPr id="6156" name="Google Shape;6156;p8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2"/>
              <p:cNvGrpSpPr/>
              <p:nvPr/>
            </p:nvGrpSpPr>
            <p:grpSpPr>
              <a:xfrm>
                <a:off x="4525124" y="3207774"/>
                <a:ext cx="37783" cy="32420"/>
                <a:chOff x="4525124" y="3207774"/>
                <a:chExt cx="37783" cy="32420"/>
              </a:xfrm>
            </p:grpSpPr>
            <p:sp>
              <p:nvSpPr>
                <p:cNvPr id="6159" name="Google Shape;6159;p8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2"/>
              <p:cNvGrpSpPr/>
              <p:nvPr/>
            </p:nvGrpSpPr>
            <p:grpSpPr>
              <a:xfrm>
                <a:off x="4440544" y="3176479"/>
                <a:ext cx="31499" cy="26898"/>
                <a:chOff x="4440544" y="3176479"/>
                <a:chExt cx="31499" cy="26898"/>
              </a:xfrm>
            </p:grpSpPr>
            <p:sp>
              <p:nvSpPr>
                <p:cNvPr id="6162" name="Google Shape;6162;p8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2"/>
              <p:cNvGrpSpPr/>
              <p:nvPr/>
            </p:nvGrpSpPr>
            <p:grpSpPr>
              <a:xfrm>
                <a:off x="4350545" y="3156400"/>
                <a:ext cx="31405" cy="27001"/>
                <a:chOff x="4350545" y="3156400"/>
                <a:chExt cx="31405" cy="27001"/>
              </a:xfrm>
            </p:grpSpPr>
            <p:sp>
              <p:nvSpPr>
                <p:cNvPr id="6165" name="Google Shape;6165;p8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2"/>
              <p:cNvGrpSpPr/>
              <p:nvPr/>
            </p:nvGrpSpPr>
            <p:grpSpPr>
              <a:xfrm>
                <a:off x="4376703" y="3255058"/>
                <a:ext cx="31405" cy="27001"/>
                <a:chOff x="4376703" y="3255058"/>
                <a:chExt cx="31405" cy="27001"/>
              </a:xfrm>
            </p:grpSpPr>
            <p:sp>
              <p:nvSpPr>
                <p:cNvPr id="6168" name="Google Shape;6168;p8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2"/>
              <p:cNvGrpSpPr/>
              <p:nvPr/>
            </p:nvGrpSpPr>
            <p:grpSpPr>
              <a:xfrm>
                <a:off x="4331322" y="3283656"/>
                <a:ext cx="31405" cy="26945"/>
                <a:chOff x="4331322" y="3283656"/>
                <a:chExt cx="31405" cy="26945"/>
              </a:xfrm>
            </p:grpSpPr>
            <p:sp>
              <p:nvSpPr>
                <p:cNvPr id="6171" name="Google Shape;6171;p8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2"/>
              <p:cNvGrpSpPr/>
              <p:nvPr/>
            </p:nvGrpSpPr>
            <p:grpSpPr>
              <a:xfrm>
                <a:off x="4380510" y="3065882"/>
                <a:ext cx="31405" cy="26938"/>
                <a:chOff x="4380510" y="3065882"/>
                <a:chExt cx="31405" cy="26938"/>
              </a:xfrm>
            </p:grpSpPr>
            <p:sp>
              <p:nvSpPr>
                <p:cNvPr id="6174" name="Google Shape;6174;p8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6" name="Google Shape;6176;p82"/>
            <p:cNvGrpSpPr/>
            <p:nvPr/>
          </p:nvGrpSpPr>
          <p:grpSpPr>
            <a:xfrm>
              <a:off x="4558998" y="3188237"/>
              <a:ext cx="1280131" cy="1052746"/>
              <a:chOff x="4558998" y="3188237"/>
              <a:chExt cx="1280131" cy="1052746"/>
            </a:xfrm>
          </p:grpSpPr>
          <p:sp>
            <p:nvSpPr>
              <p:cNvPr id="6177" name="Google Shape;6177;p8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82"/>
              <p:cNvGrpSpPr/>
              <p:nvPr/>
            </p:nvGrpSpPr>
            <p:grpSpPr>
              <a:xfrm>
                <a:off x="4579164" y="3203653"/>
                <a:ext cx="1244833" cy="1020397"/>
                <a:chOff x="4579164" y="3203653"/>
                <a:chExt cx="1244833" cy="1020397"/>
              </a:xfrm>
            </p:grpSpPr>
            <p:sp>
              <p:nvSpPr>
                <p:cNvPr id="6179" name="Google Shape;6179;p8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82"/>
                <p:cNvGrpSpPr/>
                <p:nvPr/>
              </p:nvGrpSpPr>
              <p:grpSpPr>
                <a:xfrm>
                  <a:off x="4579164" y="3203653"/>
                  <a:ext cx="1244833" cy="1020397"/>
                  <a:chOff x="4579164" y="3203653"/>
                  <a:chExt cx="1244833" cy="1020397"/>
                </a:xfrm>
              </p:grpSpPr>
              <p:sp>
                <p:nvSpPr>
                  <p:cNvPr id="6182" name="Google Shape;6182;p8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4" name="Google Shape;6184;p82"/>
                  <p:cNvGrpSpPr/>
                  <p:nvPr/>
                </p:nvGrpSpPr>
                <p:grpSpPr>
                  <a:xfrm>
                    <a:off x="4579164" y="3203653"/>
                    <a:ext cx="1244833" cy="1020397"/>
                    <a:chOff x="4579164" y="3203653"/>
                    <a:chExt cx="1244833" cy="1020397"/>
                  </a:xfrm>
                </p:grpSpPr>
                <p:sp>
                  <p:nvSpPr>
                    <p:cNvPr id="6185" name="Google Shape;6185;p8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3" name="Google Shape;6193;p82"/>
                    <p:cNvGrpSpPr/>
                    <p:nvPr/>
                  </p:nvGrpSpPr>
                  <p:grpSpPr>
                    <a:xfrm>
                      <a:off x="4579164" y="3203653"/>
                      <a:ext cx="1244833" cy="1020397"/>
                      <a:chOff x="4579164" y="3203653"/>
                      <a:chExt cx="1244833" cy="1020397"/>
                    </a:xfrm>
                  </p:grpSpPr>
                  <p:sp>
                    <p:nvSpPr>
                      <p:cNvPr id="6194" name="Google Shape;6194;p8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8" name="Google Shape;6208;p82"/>
                      <p:cNvGrpSpPr/>
                      <p:nvPr/>
                    </p:nvGrpSpPr>
                    <p:grpSpPr>
                      <a:xfrm>
                        <a:off x="4579164" y="3203653"/>
                        <a:ext cx="1244833" cy="1020397"/>
                        <a:chOff x="4579164" y="3203653"/>
                        <a:chExt cx="1244833" cy="1020397"/>
                      </a:xfrm>
                    </p:grpSpPr>
                    <p:sp>
                      <p:nvSpPr>
                        <p:cNvPr id="6209" name="Google Shape;6209;p8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3" name="Google Shape;6233;p82"/>
                        <p:cNvGrpSpPr/>
                        <p:nvPr/>
                      </p:nvGrpSpPr>
                      <p:grpSpPr>
                        <a:xfrm>
                          <a:off x="4579164" y="3203653"/>
                          <a:ext cx="1244833" cy="1020397"/>
                          <a:chOff x="4579164" y="3203653"/>
                          <a:chExt cx="1244833" cy="1020397"/>
                        </a:xfrm>
                      </p:grpSpPr>
                      <p:sp>
                        <p:nvSpPr>
                          <p:cNvPr id="6234" name="Google Shape;6234;p8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5" name="Google Shape;6235;p82"/>
                          <p:cNvGrpSpPr/>
                          <p:nvPr/>
                        </p:nvGrpSpPr>
                        <p:grpSpPr>
                          <a:xfrm>
                            <a:off x="4579164" y="3203653"/>
                            <a:ext cx="1244833" cy="1020397"/>
                            <a:chOff x="4579164" y="3203653"/>
                            <a:chExt cx="1244833" cy="1020397"/>
                          </a:xfrm>
                        </p:grpSpPr>
                        <p:sp>
                          <p:nvSpPr>
                            <p:cNvPr id="6236" name="Google Shape;6236;p8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3" name="Google Shape;6243;p82"/>
                            <p:cNvGrpSpPr/>
                            <p:nvPr/>
                          </p:nvGrpSpPr>
                          <p:grpSpPr>
                            <a:xfrm>
                              <a:off x="4579164" y="3203653"/>
                              <a:ext cx="1244833" cy="1020397"/>
                              <a:chOff x="4579164" y="3203653"/>
                              <a:chExt cx="1244833" cy="1020397"/>
                            </a:xfrm>
                          </p:grpSpPr>
                          <p:sp>
                            <p:nvSpPr>
                              <p:cNvPr id="6244" name="Google Shape;6244;p8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82"/>
                              <p:cNvGrpSpPr/>
                              <p:nvPr/>
                            </p:nvGrpSpPr>
                            <p:grpSpPr>
                              <a:xfrm>
                                <a:off x="4579164" y="3203653"/>
                                <a:ext cx="1244833" cy="1020397"/>
                                <a:chOff x="4579164" y="3203653"/>
                                <a:chExt cx="1244833" cy="1020397"/>
                              </a:xfrm>
                            </p:grpSpPr>
                            <p:sp>
                              <p:nvSpPr>
                                <p:cNvPr id="6258" name="Google Shape;6258;p8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5" name="Google Shape;6265;p82"/>
                                <p:cNvGrpSpPr/>
                                <p:nvPr/>
                              </p:nvGrpSpPr>
                              <p:grpSpPr>
                                <a:xfrm>
                                  <a:off x="4579164" y="3203653"/>
                                  <a:ext cx="1244833" cy="1020397"/>
                                  <a:chOff x="4579164" y="3203653"/>
                                  <a:chExt cx="1244833" cy="1020397"/>
                                </a:xfrm>
                              </p:grpSpPr>
                              <p:sp>
                                <p:nvSpPr>
                                  <p:cNvPr id="6266" name="Google Shape;6266;p8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82"/>
                                  <p:cNvGrpSpPr/>
                                  <p:nvPr/>
                                </p:nvGrpSpPr>
                                <p:grpSpPr>
                                  <a:xfrm>
                                    <a:off x="4579164" y="3203653"/>
                                    <a:ext cx="1244833" cy="1020397"/>
                                    <a:chOff x="4579164" y="3203653"/>
                                    <a:chExt cx="1244833" cy="1020397"/>
                                  </a:xfrm>
                                </p:grpSpPr>
                                <p:sp>
                                  <p:nvSpPr>
                                    <p:cNvPr id="6272" name="Google Shape;6272;p8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276" name="Google Shape;6276;p8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79" name="Google Shape;6279;p8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280" name="Google Shape;6280;p82"/>
              <p:cNvGrpSpPr/>
              <p:nvPr/>
            </p:nvGrpSpPr>
            <p:grpSpPr>
              <a:xfrm>
                <a:off x="4595437" y="3598775"/>
                <a:ext cx="37776" cy="32451"/>
                <a:chOff x="4595437" y="3598775"/>
                <a:chExt cx="37776" cy="32451"/>
              </a:xfrm>
            </p:grpSpPr>
            <p:sp>
              <p:nvSpPr>
                <p:cNvPr id="6281" name="Google Shape;6281;p8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82"/>
              <p:cNvGrpSpPr/>
              <p:nvPr/>
            </p:nvGrpSpPr>
            <p:grpSpPr>
              <a:xfrm>
                <a:off x="4641864" y="3524443"/>
                <a:ext cx="37776" cy="32380"/>
                <a:chOff x="4641864" y="3524443"/>
                <a:chExt cx="37776" cy="32380"/>
              </a:xfrm>
            </p:grpSpPr>
            <p:sp>
              <p:nvSpPr>
                <p:cNvPr id="6284" name="Google Shape;6284;p8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2"/>
              <p:cNvGrpSpPr/>
              <p:nvPr/>
            </p:nvGrpSpPr>
            <p:grpSpPr>
              <a:xfrm>
                <a:off x="4648431" y="3893901"/>
                <a:ext cx="37776" cy="32357"/>
                <a:chOff x="4648431" y="3893901"/>
                <a:chExt cx="37776" cy="32357"/>
              </a:xfrm>
            </p:grpSpPr>
            <p:sp>
              <p:nvSpPr>
                <p:cNvPr id="6287" name="Google Shape;6287;p8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82"/>
              <p:cNvGrpSpPr/>
              <p:nvPr/>
            </p:nvGrpSpPr>
            <p:grpSpPr>
              <a:xfrm>
                <a:off x="4567752" y="3722908"/>
                <a:ext cx="37870" cy="32380"/>
                <a:chOff x="4567752" y="3722908"/>
                <a:chExt cx="37870" cy="32380"/>
              </a:xfrm>
            </p:grpSpPr>
            <p:sp>
              <p:nvSpPr>
                <p:cNvPr id="6290" name="Google Shape;6290;p8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82"/>
              <p:cNvGrpSpPr/>
              <p:nvPr/>
            </p:nvGrpSpPr>
            <p:grpSpPr>
              <a:xfrm>
                <a:off x="4617506" y="3652052"/>
                <a:ext cx="37783" cy="32357"/>
                <a:chOff x="4617506" y="3652052"/>
                <a:chExt cx="37783" cy="32357"/>
              </a:xfrm>
            </p:grpSpPr>
            <p:sp>
              <p:nvSpPr>
                <p:cNvPr id="6293" name="Google Shape;6293;p8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2"/>
              <p:cNvGrpSpPr/>
              <p:nvPr/>
            </p:nvGrpSpPr>
            <p:grpSpPr>
              <a:xfrm>
                <a:off x="4739005" y="3554149"/>
                <a:ext cx="37870" cy="32357"/>
                <a:chOff x="4739005" y="3554149"/>
                <a:chExt cx="37870" cy="32357"/>
              </a:xfrm>
            </p:grpSpPr>
            <p:sp>
              <p:nvSpPr>
                <p:cNvPr id="6296" name="Google Shape;6296;p8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2"/>
              <p:cNvGrpSpPr/>
              <p:nvPr/>
            </p:nvGrpSpPr>
            <p:grpSpPr>
              <a:xfrm>
                <a:off x="4806557" y="3630258"/>
                <a:ext cx="37776" cy="32364"/>
                <a:chOff x="4806557" y="3630258"/>
                <a:chExt cx="37776" cy="32364"/>
              </a:xfrm>
            </p:grpSpPr>
            <p:sp>
              <p:nvSpPr>
                <p:cNvPr id="6299" name="Google Shape;6299;p8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2"/>
              <p:cNvGrpSpPr/>
              <p:nvPr/>
            </p:nvGrpSpPr>
            <p:grpSpPr>
              <a:xfrm>
                <a:off x="4737007" y="4004357"/>
                <a:ext cx="37870" cy="32357"/>
                <a:chOff x="4737007" y="4004357"/>
                <a:chExt cx="37870" cy="32357"/>
              </a:xfrm>
            </p:grpSpPr>
            <p:sp>
              <p:nvSpPr>
                <p:cNvPr id="6302" name="Google Shape;6302;p8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2"/>
              <p:cNvGrpSpPr/>
              <p:nvPr/>
            </p:nvGrpSpPr>
            <p:grpSpPr>
              <a:xfrm>
                <a:off x="4773634" y="4208627"/>
                <a:ext cx="37776" cy="32357"/>
                <a:chOff x="4773634" y="4208627"/>
                <a:chExt cx="37776" cy="32357"/>
              </a:xfrm>
            </p:grpSpPr>
            <p:sp>
              <p:nvSpPr>
                <p:cNvPr id="6305" name="Google Shape;6305;p8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2"/>
              <p:cNvGrpSpPr/>
              <p:nvPr/>
            </p:nvGrpSpPr>
            <p:grpSpPr>
              <a:xfrm>
                <a:off x="4888282" y="4074764"/>
                <a:ext cx="37776" cy="32451"/>
                <a:chOff x="4888282" y="4074764"/>
                <a:chExt cx="37776" cy="32451"/>
              </a:xfrm>
            </p:grpSpPr>
            <p:sp>
              <p:nvSpPr>
                <p:cNvPr id="6308" name="Google Shape;6308;p8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2"/>
              <p:cNvGrpSpPr/>
              <p:nvPr/>
            </p:nvGrpSpPr>
            <p:grpSpPr>
              <a:xfrm>
                <a:off x="4901315" y="3804271"/>
                <a:ext cx="37776" cy="32364"/>
                <a:chOff x="4901315" y="3804271"/>
                <a:chExt cx="37776" cy="32364"/>
              </a:xfrm>
            </p:grpSpPr>
            <p:sp>
              <p:nvSpPr>
                <p:cNvPr id="6311" name="Google Shape;6311;p8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2"/>
              <p:cNvGrpSpPr/>
              <p:nvPr/>
            </p:nvGrpSpPr>
            <p:grpSpPr>
              <a:xfrm>
                <a:off x="4866394" y="3715035"/>
                <a:ext cx="37846" cy="32357"/>
                <a:chOff x="4866394" y="3715035"/>
                <a:chExt cx="37846" cy="32357"/>
              </a:xfrm>
            </p:grpSpPr>
            <p:sp>
              <p:nvSpPr>
                <p:cNvPr id="6314" name="Google Shape;6314;p8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2"/>
              <p:cNvGrpSpPr/>
              <p:nvPr/>
            </p:nvGrpSpPr>
            <p:grpSpPr>
              <a:xfrm>
                <a:off x="4979233" y="3839798"/>
                <a:ext cx="37878" cy="32420"/>
                <a:chOff x="4979233" y="3839798"/>
                <a:chExt cx="37878" cy="32420"/>
              </a:xfrm>
            </p:grpSpPr>
            <p:sp>
              <p:nvSpPr>
                <p:cNvPr id="6317" name="Google Shape;6317;p8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2"/>
              <p:cNvGrpSpPr/>
              <p:nvPr/>
            </p:nvGrpSpPr>
            <p:grpSpPr>
              <a:xfrm>
                <a:off x="4790662" y="3679147"/>
                <a:ext cx="37783" cy="32380"/>
                <a:chOff x="4790662" y="3679147"/>
                <a:chExt cx="37783" cy="32380"/>
              </a:xfrm>
            </p:grpSpPr>
            <p:sp>
              <p:nvSpPr>
                <p:cNvPr id="6320" name="Google Shape;6320;p8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2"/>
              <p:cNvGrpSpPr/>
              <p:nvPr/>
            </p:nvGrpSpPr>
            <p:grpSpPr>
              <a:xfrm>
                <a:off x="4857263" y="3557861"/>
                <a:ext cx="37776" cy="32357"/>
                <a:chOff x="4857263" y="3557861"/>
                <a:chExt cx="37776" cy="32357"/>
              </a:xfrm>
            </p:grpSpPr>
            <p:sp>
              <p:nvSpPr>
                <p:cNvPr id="6323" name="Google Shape;6323;p8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2"/>
              <p:cNvGrpSpPr/>
              <p:nvPr/>
            </p:nvGrpSpPr>
            <p:grpSpPr>
              <a:xfrm>
                <a:off x="4883902" y="3648033"/>
                <a:ext cx="37783" cy="32380"/>
                <a:chOff x="4883902" y="3648033"/>
                <a:chExt cx="37783" cy="32380"/>
              </a:xfrm>
            </p:grpSpPr>
            <p:sp>
              <p:nvSpPr>
                <p:cNvPr id="6326" name="Google Shape;6326;p8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2"/>
              <p:cNvGrpSpPr/>
              <p:nvPr/>
            </p:nvGrpSpPr>
            <p:grpSpPr>
              <a:xfrm>
                <a:off x="4907780" y="3347220"/>
                <a:ext cx="37878" cy="32357"/>
                <a:chOff x="4907780" y="3347220"/>
                <a:chExt cx="37878" cy="32357"/>
              </a:xfrm>
            </p:grpSpPr>
            <p:sp>
              <p:nvSpPr>
                <p:cNvPr id="6329" name="Google Shape;6329;p8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2"/>
              <p:cNvGrpSpPr/>
              <p:nvPr/>
            </p:nvGrpSpPr>
            <p:grpSpPr>
              <a:xfrm>
                <a:off x="5065048" y="3738150"/>
                <a:ext cx="37783" cy="32364"/>
                <a:chOff x="5065048" y="3738150"/>
                <a:chExt cx="37783" cy="32364"/>
              </a:xfrm>
            </p:grpSpPr>
            <p:sp>
              <p:nvSpPr>
                <p:cNvPr id="6332" name="Google Shape;6332;p8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2"/>
              <p:cNvGrpSpPr/>
              <p:nvPr/>
            </p:nvGrpSpPr>
            <p:grpSpPr>
              <a:xfrm>
                <a:off x="5071616" y="3284615"/>
                <a:ext cx="37783" cy="32357"/>
                <a:chOff x="5071616" y="3284615"/>
                <a:chExt cx="37783" cy="32357"/>
              </a:xfrm>
            </p:grpSpPr>
            <p:sp>
              <p:nvSpPr>
                <p:cNvPr id="6335" name="Google Shape;6335;p8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82"/>
              <p:cNvGrpSpPr/>
              <p:nvPr/>
            </p:nvGrpSpPr>
            <p:grpSpPr>
              <a:xfrm>
                <a:off x="5389291" y="3759921"/>
                <a:ext cx="37783" cy="32380"/>
                <a:chOff x="5389291" y="3759921"/>
                <a:chExt cx="37783" cy="32380"/>
              </a:xfrm>
            </p:grpSpPr>
            <p:sp>
              <p:nvSpPr>
                <p:cNvPr id="6338" name="Google Shape;6338;p8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82"/>
              <p:cNvGrpSpPr/>
              <p:nvPr/>
            </p:nvGrpSpPr>
            <p:grpSpPr>
              <a:xfrm>
                <a:off x="5431534" y="3632932"/>
                <a:ext cx="37878" cy="32451"/>
                <a:chOff x="5431534" y="3632932"/>
                <a:chExt cx="37878" cy="32451"/>
              </a:xfrm>
            </p:grpSpPr>
            <p:sp>
              <p:nvSpPr>
                <p:cNvPr id="6341" name="Google Shape;6341;p8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2"/>
              <p:cNvGrpSpPr/>
              <p:nvPr/>
            </p:nvGrpSpPr>
            <p:grpSpPr>
              <a:xfrm>
                <a:off x="5540755" y="3544829"/>
                <a:ext cx="37783" cy="32357"/>
                <a:chOff x="5540755" y="3544829"/>
                <a:chExt cx="37783" cy="32357"/>
              </a:xfrm>
            </p:grpSpPr>
            <p:sp>
              <p:nvSpPr>
                <p:cNvPr id="6344" name="Google Shape;6344;p8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2"/>
              <p:cNvGrpSpPr/>
              <p:nvPr/>
            </p:nvGrpSpPr>
            <p:grpSpPr>
              <a:xfrm>
                <a:off x="5579293" y="3412107"/>
                <a:ext cx="37776" cy="32357"/>
                <a:chOff x="5579293" y="3412107"/>
                <a:chExt cx="37776" cy="32357"/>
              </a:xfrm>
            </p:grpSpPr>
            <p:sp>
              <p:nvSpPr>
                <p:cNvPr id="6347" name="Google Shape;6347;p8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2"/>
              <p:cNvGrpSpPr/>
              <p:nvPr/>
            </p:nvGrpSpPr>
            <p:grpSpPr>
              <a:xfrm>
                <a:off x="5801346" y="3284615"/>
                <a:ext cx="37783" cy="32357"/>
                <a:chOff x="5801346" y="3284615"/>
                <a:chExt cx="37783" cy="32357"/>
              </a:xfrm>
            </p:grpSpPr>
            <p:sp>
              <p:nvSpPr>
                <p:cNvPr id="6350" name="Google Shape;6350;p8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2"/>
              <p:cNvGrpSpPr/>
              <p:nvPr/>
            </p:nvGrpSpPr>
            <p:grpSpPr>
              <a:xfrm>
                <a:off x="5763578" y="3399067"/>
                <a:ext cx="37776" cy="32364"/>
                <a:chOff x="5763578" y="3399067"/>
                <a:chExt cx="37776" cy="32364"/>
              </a:xfrm>
            </p:grpSpPr>
            <p:sp>
              <p:nvSpPr>
                <p:cNvPr id="6353" name="Google Shape;6353;p8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2"/>
              <p:cNvGrpSpPr/>
              <p:nvPr/>
            </p:nvGrpSpPr>
            <p:grpSpPr>
              <a:xfrm>
                <a:off x="5395858" y="3230952"/>
                <a:ext cx="37776" cy="32364"/>
                <a:chOff x="5395858" y="3230952"/>
                <a:chExt cx="37776" cy="32364"/>
              </a:xfrm>
            </p:grpSpPr>
            <p:sp>
              <p:nvSpPr>
                <p:cNvPr id="6356" name="Google Shape;6356;p8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2"/>
              <p:cNvGrpSpPr/>
              <p:nvPr/>
            </p:nvGrpSpPr>
            <p:grpSpPr>
              <a:xfrm>
                <a:off x="5264088" y="3188237"/>
                <a:ext cx="37776" cy="32357"/>
                <a:chOff x="5264088" y="3188237"/>
                <a:chExt cx="37776" cy="32357"/>
              </a:xfrm>
            </p:grpSpPr>
            <p:sp>
              <p:nvSpPr>
                <p:cNvPr id="6359" name="Google Shape;6359;p8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2"/>
              <p:cNvGrpSpPr/>
              <p:nvPr/>
            </p:nvGrpSpPr>
            <p:grpSpPr>
              <a:xfrm>
                <a:off x="5585758" y="3237425"/>
                <a:ext cx="37878" cy="32357"/>
                <a:chOff x="5585758" y="3237425"/>
                <a:chExt cx="37878" cy="32357"/>
              </a:xfrm>
            </p:grpSpPr>
            <p:sp>
              <p:nvSpPr>
                <p:cNvPr id="6362" name="Google Shape;6362;p8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82"/>
              <p:cNvGrpSpPr/>
              <p:nvPr/>
            </p:nvGrpSpPr>
            <p:grpSpPr>
              <a:xfrm>
                <a:off x="4874196" y="3291088"/>
                <a:ext cx="37878" cy="32451"/>
                <a:chOff x="4874196" y="3291088"/>
                <a:chExt cx="37878" cy="32451"/>
              </a:xfrm>
            </p:grpSpPr>
            <p:sp>
              <p:nvSpPr>
                <p:cNvPr id="6365" name="Google Shape;6365;p8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82"/>
              <p:cNvGrpSpPr/>
              <p:nvPr/>
            </p:nvGrpSpPr>
            <p:grpSpPr>
              <a:xfrm>
                <a:off x="5197770" y="3785466"/>
                <a:ext cx="37783" cy="32427"/>
                <a:chOff x="5197770" y="3785466"/>
                <a:chExt cx="37783" cy="32427"/>
              </a:xfrm>
            </p:grpSpPr>
            <p:sp>
              <p:nvSpPr>
                <p:cNvPr id="6368" name="Google Shape;6368;p8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2"/>
              <p:cNvGrpSpPr/>
              <p:nvPr/>
            </p:nvGrpSpPr>
            <p:grpSpPr>
              <a:xfrm>
                <a:off x="5177699" y="3492117"/>
                <a:ext cx="37776" cy="32357"/>
                <a:chOff x="5177699" y="3492117"/>
                <a:chExt cx="37776" cy="32357"/>
              </a:xfrm>
            </p:grpSpPr>
            <p:sp>
              <p:nvSpPr>
                <p:cNvPr id="6371" name="Google Shape;6371;p8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2"/>
              <p:cNvGrpSpPr/>
              <p:nvPr/>
            </p:nvGrpSpPr>
            <p:grpSpPr>
              <a:xfrm>
                <a:off x="5349431" y="3622346"/>
                <a:ext cx="37870" cy="32380"/>
                <a:chOff x="5349431" y="3622346"/>
                <a:chExt cx="37870" cy="32380"/>
              </a:xfrm>
            </p:grpSpPr>
            <p:sp>
              <p:nvSpPr>
                <p:cNvPr id="6374" name="Google Shape;6374;p8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2"/>
              <p:cNvGrpSpPr/>
              <p:nvPr/>
            </p:nvGrpSpPr>
            <p:grpSpPr>
              <a:xfrm>
                <a:off x="5068855" y="3563980"/>
                <a:ext cx="53954" cy="46223"/>
                <a:chOff x="5068855" y="3563980"/>
                <a:chExt cx="53954" cy="46223"/>
              </a:xfrm>
            </p:grpSpPr>
            <p:sp>
              <p:nvSpPr>
                <p:cNvPr id="6377" name="Google Shape;6377;p8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2"/>
              <p:cNvGrpSpPr/>
              <p:nvPr/>
            </p:nvGrpSpPr>
            <p:grpSpPr>
              <a:xfrm>
                <a:off x="5037654" y="3392507"/>
                <a:ext cx="37870" cy="32451"/>
                <a:chOff x="5037654" y="3392507"/>
                <a:chExt cx="37870" cy="32451"/>
              </a:xfrm>
            </p:grpSpPr>
            <p:sp>
              <p:nvSpPr>
                <p:cNvPr id="6380" name="Google Shape;6380;p8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2"/>
              <p:cNvGrpSpPr/>
              <p:nvPr/>
            </p:nvGrpSpPr>
            <p:grpSpPr>
              <a:xfrm>
                <a:off x="5456560" y="3368629"/>
                <a:ext cx="37870" cy="32451"/>
                <a:chOff x="5456560" y="3368629"/>
                <a:chExt cx="37870" cy="32451"/>
              </a:xfrm>
            </p:grpSpPr>
            <p:sp>
              <p:nvSpPr>
                <p:cNvPr id="6383" name="Google Shape;6383;p8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4755749" y="3501516"/>
                <a:ext cx="46246" cy="39608"/>
                <a:chOff x="4755749" y="3501516"/>
                <a:chExt cx="46246" cy="39608"/>
              </a:xfrm>
            </p:grpSpPr>
            <p:sp>
              <p:nvSpPr>
                <p:cNvPr id="6386" name="Google Shape;6386;p8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2"/>
              <p:cNvGrpSpPr/>
              <p:nvPr/>
            </p:nvGrpSpPr>
            <p:grpSpPr>
              <a:xfrm>
                <a:off x="4681346" y="3485582"/>
                <a:ext cx="37783" cy="32427"/>
                <a:chOff x="4681346" y="3485582"/>
                <a:chExt cx="37783" cy="32427"/>
              </a:xfrm>
            </p:grpSpPr>
            <p:sp>
              <p:nvSpPr>
                <p:cNvPr id="6389" name="Google Shape;6389;p8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82"/>
              <p:cNvGrpSpPr/>
              <p:nvPr/>
            </p:nvGrpSpPr>
            <p:grpSpPr>
              <a:xfrm>
                <a:off x="4767067" y="3291088"/>
                <a:ext cx="37878" cy="32451"/>
                <a:chOff x="4767067" y="3291088"/>
                <a:chExt cx="37878" cy="32451"/>
              </a:xfrm>
            </p:grpSpPr>
            <p:sp>
              <p:nvSpPr>
                <p:cNvPr id="6392" name="Google Shape;6392;p8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2"/>
              <p:cNvGrpSpPr/>
              <p:nvPr/>
            </p:nvGrpSpPr>
            <p:grpSpPr>
              <a:xfrm>
                <a:off x="4687819" y="3405539"/>
                <a:ext cx="37776" cy="32451"/>
                <a:chOff x="4687819" y="3405539"/>
                <a:chExt cx="37776" cy="32451"/>
              </a:xfrm>
            </p:grpSpPr>
            <p:sp>
              <p:nvSpPr>
                <p:cNvPr id="6395" name="Google Shape;6395;p8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2"/>
              <p:cNvGrpSpPr/>
              <p:nvPr/>
            </p:nvGrpSpPr>
            <p:grpSpPr>
              <a:xfrm>
                <a:off x="4923101" y="3444809"/>
                <a:ext cx="52813" cy="45318"/>
                <a:chOff x="4923101" y="3444809"/>
                <a:chExt cx="52813" cy="45318"/>
              </a:xfrm>
            </p:grpSpPr>
            <p:sp>
              <p:nvSpPr>
                <p:cNvPr id="6398" name="Google Shape;6398;p8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2"/>
              <p:cNvGrpSpPr/>
              <p:nvPr/>
            </p:nvGrpSpPr>
            <p:grpSpPr>
              <a:xfrm>
                <a:off x="4846040" y="3654750"/>
                <a:ext cx="31405" cy="26993"/>
                <a:chOff x="4846040" y="3654750"/>
                <a:chExt cx="31405" cy="26993"/>
              </a:xfrm>
            </p:grpSpPr>
            <p:sp>
              <p:nvSpPr>
                <p:cNvPr id="6401" name="Google Shape;6401;p8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2"/>
              <p:cNvGrpSpPr/>
              <p:nvPr/>
            </p:nvGrpSpPr>
            <p:grpSpPr>
              <a:xfrm>
                <a:off x="4925673" y="3691700"/>
                <a:ext cx="40253" cy="34472"/>
                <a:chOff x="4925673" y="3691700"/>
                <a:chExt cx="40253" cy="34472"/>
              </a:xfrm>
            </p:grpSpPr>
            <p:sp>
              <p:nvSpPr>
                <p:cNvPr id="6404" name="Google Shape;6404;p8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82"/>
              <p:cNvGrpSpPr/>
              <p:nvPr/>
            </p:nvGrpSpPr>
            <p:grpSpPr>
              <a:xfrm>
                <a:off x="4894653" y="3740848"/>
                <a:ext cx="31405" cy="26906"/>
                <a:chOff x="4894653" y="3740848"/>
                <a:chExt cx="31405" cy="26906"/>
              </a:xfrm>
            </p:grpSpPr>
            <p:sp>
              <p:nvSpPr>
                <p:cNvPr id="6407" name="Google Shape;6407;p8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82"/>
              <p:cNvGrpSpPr/>
              <p:nvPr/>
            </p:nvGrpSpPr>
            <p:grpSpPr>
              <a:xfrm>
                <a:off x="4962300" y="3696348"/>
                <a:ext cx="38255" cy="32773"/>
                <a:chOff x="4962300" y="3696348"/>
                <a:chExt cx="38255" cy="32773"/>
              </a:xfrm>
            </p:grpSpPr>
            <p:sp>
              <p:nvSpPr>
                <p:cNvPr id="6410" name="Google Shape;6410;p8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82"/>
              <p:cNvGrpSpPr/>
              <p:nvPr/>
            </p:nvGrpSpPr>
            <p:grpSpPr>
              <a:xfrm>
                <a:off x="4980185" y="3743349"/>
                <a:ext cx="31499" cy="26969"/>
                <a:chOff x="4980185" y="3743349"/>
                <a:chExt cx="31499" cy="26969"/>
              </a:xfrm>
            </p:grpSpPr>
            <p:sp>
              <p:nvSpPr>
                <p:cNvPr id="6413" name="Google Shape;6413;p8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2"/>
              <p:cNvGrpSpPr/>
              <p:nvPr/>
            </p:nvGrpSpPr>
            <p:grpSpPr>
              <a:xfrm>
                <a:off x="5013768" y="3734312"/>
                <a:ext cx="31499" cy="26969"/>
                <a:chOff x="5013768" y="3734312"/>
                <a:chExt cx="31499" cy="26969"/>
              </a:xfrm>
            </p:grpSpPr>
            <p:sp>
              <p:nvSpPr>
                <p:cNvPr id="6416" name="Google Shape;6416;p8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5036703" y="3764545"/>
                <a:ext cx="31499" cy="26898"/>
                <a:chOff x="5036703" y="3764545"/>
                <a:chExt cx="31499" cy="26898"/>
              </a:xfrm>
            </p:grpSpPr>
            <p:sp>
              <p:nvSpPr>
                <p:cNvPr id="6419" name="Google Shape;6419;p8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2"/>
              <p:cNvGrpSpPr/>
              <p:nvPr/>
            </p:nvGrpSpPr>
            <p:grpSpPr>
              <a:xfrm>
                <a:off x="4953546" y="3768352"/>
                <a:ext cx="31405" cy="26898"/>
                <a:chOff x="4953546" y="3768352"/>
                <a:chExt cx="31405" cy="26898"/>
              </a:xfrm>
            </p:grpSpPr>
            <p:sp>
              <p:nvSpPr>
                <p:cNvPr id="6422" name="Google Shape;6422;p8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2"/>
              <p:cNvGrpSpPr/>
              <p:nvPr/>
            </p:nvGrpSpPr>
            <p:grpSpPr>
              <a:xfrm>
                <a:off x="4964770" y="3814016"/>
                <a:ext cx="31499" cy="26993"/>
                <a:chOff x="4964770" y="3814016"/>
                <a:chExt cx="31499" cy="26993"/>
              </a:xfrm>
            </p:grpSpPr>
            <p:sp>
              <p:nvSpPr>
                <p:cNvPr id="6425" name="Google Shape;6425;p8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82"/>
              <p:cNvGrpSpPr/>
              <p:nvPr/>
            </p:nvGrpSpPr>
            <p:grpSpPr>
              <a:xfrm>
                <a:off x="4923290" y="3800504"/>
                <a:ext cx="31468" cy="26898"/>
                <a:chOff x="4923290" y="3800504"/>
                <a:chExt cx="31468" cy="26898"/>
              </a:xfrm>
            </p:grpSpPr>
            <p:sp>
              <p:nvSpPr>
                <p:cNvPr id="6428" name="Google Shape;6428;p8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2"/>
              <p:cNvGrpSpPr/>
              <p:nvPr/>
            </p:nvGrpSpPr>
            <p:grpSpPr>
              <a:xfrm>
                <a:off x="5108534" y="3650943"/>
                <a:ext cx="31405" cy="26993"/>
                <a:chOff x="5108534" y="3650943"/>
                <a:chExt cx="31405" cy="26993"/>
              </a:xfrm>
            </p:grpSpPr>
            <p:sp>
              <p:nvSpPr>
                <p:cNvPr id="6431" name="Google Shape;6431;p8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2"/>
              <p:cNvGrpSpPr/>
              <p:nvPr/>
            </p:nvGrpSpPr>
            <p:grpSpPr>
              <a:xfrm>
                <a:off x="5119380" y="3760739"/>
                <a:ext cx="31499" cy="26993"/>
                <a:chOff x="5119380" y="3760739"/>
                <a:chExt cx="31499" cy="26993"/>
              </a:xfrm>
            </p:grpSpPr>
            <p:sp>
              <p:nvSpPr>
                <p:cNvPr id="6434" name="Google Shape;6434;p8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2"/>
              <p:cNvGrpSpPr/>
              <p:nvPr/>
            </p:nvGrpSpPr>
            <p:grpSpPr>
              <a:xfrm>
                <a:off x="5119380" y="3788235"/>
                <a:ext cx="31499" cy="26993"/>
                <a:chOff x="5119380" y="3788235"/>
                <a:chExt cx="31499" cy="26993"/>
              </a:xfrm>
            </p:grpSpPr>
            <p:sp>
              <p:nvSpPr>
                <p:cNvPr id="6437" name="Google Shape;6437;p8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82"/>
              <p:cNvGrpSpPr/>
              <p:nvPr/>
            </p:nvGrpSpPr>
            <p:grpSpPr>
              <a:xfrm>
                <a:off x="5158005" y="3875284"/>
                <a:ext cx="31405" cy="27001"/>
                <a:chOff x="5158005" y="3875284"/>
                <a:chExt cx="31405" cy="27001"/>
              </a:xfrm>
            </p:grpSpPr>
            <p:sp>
              <p:nvSpPr>
                <p:cNvPr id="6440" name="Google Shape;6440;p8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82"/>
              <p:cNvGrpSpPr/>
              <p:nvPr/>
            </p:nvGrpSpPr>
            <p:grpSpPr>
              <a:xfrm>
                <a:off x="5233163" y="3764545"/>
                <a:ext cx="31499" cy="26898"/>
                <a:chOff x="5233163" y="3764545"/>
                <a:chExt cx="31499" cy="26898"/>
              </a:xfrm>
            </p:grpSpPr>
            <p:sp>
              <p:nvSpPr>
                <p:cNvPr id="6443" name="Google Shape;6443;p8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2"/>
              <p:cNvGrpSpPr/>
              <p:nvPr/>
            </p:nvGrpSpPr>
            <p:grpSpPr>
              <a:xfrm>
                <a:off x="5276168" y="3805545"/>
                <a:ext cx="31499" cy="26906"/>
                <a:chOff x="5276168" y="3805545"/>
                <a:chExt cx="31499" cy="26906"/>
              </a:xfrm>
            </p:grpSpPr>
            <p:sp>
              <p:nvSpPr>
                <p:cNvPr id="6446" name="Google Shape;6446;p8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2"/>
              <p:cNvGrpSpPr/>
              <p:nvPr/>
            </p:nvGrpSpPr>
            <p:grpSpPr>
              <a:xfrm>
                <a:off x="5294053" y="3851933"/>
                <a:ext cx="31405" cy="26945"/>
                <a:chOff x="5294053" y="3851933"/>
                <a:chExt cx="31405" cy="26945"/>
              </a:xfrm>
            </p:grpSpPr>
            <p:sp>
              <p:nvSpPr>
                <p:cNvPr id="6449" name="Google Shape;6449;p8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5341723" y="3851902"/>
                <a:ext cx="31405" cy="26977"/>
                <a:chOff x="5341723" y="3851902"/>
                <a:chExt cx="31405" cy="26977"/>
              </a:xfrm>
            </p:grpSpPr>
            <p:sp>
              <p:nvSpPr>
                <p:cNvPr id="6452" name="Google Shape;6452;p8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2"/>
              <p:cNvGrpSpPr/>
              <p:nvPr/>
            </p:nvGrpSpPr>
            <p:grpSpPr>
              <a:xfrm>
                <a:off x="5054871" y="3507855"/>
                <a:ext cx="31405" cy="26993"/>
                <a:chOff x="5054871" y="3507855"/>
                <a:chExt cx="31405" cy="26993"/>
              </a:xfrm>
            </p:grpSpPr>
            <p:sp>
              <p:nvSpPr>
                <p:cNvPr id="6455" name="Google Shape;6455;p8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2"/>
              <p:cNvGrpSpPr/>
              <p:nvPr/>
            </p:nvGrpSpPr>
            <p:grpSpPr>
              <a:xfrm>
                <a:off x="4876579" y="3675325"/>
                <a:ext cx="31405" cy="26969"/>
                <a:chOff x="4876579" y="3675325"/>
                <a:chExt cx="31405" cy="26969"/>
              </a:xfrm>
            </p:grpSpPr>
            <p:sp>
              <p:nvSpPr>
                <p:cNvPr id="6458" name="Google Shape;6458;p8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82"/>
              <p:cNvGrpSpPr/>
              <p:nvPr/>
            </p:nvGrpSpPr>
            <p:grpSpPr>
              <a:xfrm>
                <a:off x="4842233" y="3688333"/>
                <a:ext cx="31405" cy="26993"/>
                <a:chOff x="4842233" y="3688333"/>
                <a:chExt cx="31405" cy="26993"/>
              </a:xfrm>
            </p:grpSpPr>
            <p:sp>
              <p:nvSpPr>
                <p:cNvPr id="6461" name="Google Shape;6461;p8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82"/>
              <p:cNvGrpSpPr/>
              <p:nvPr/>
            </p:nvGrpSpPr>
            <p:grpSpPr>
              <a:xfrm>
                <a:off x="5187876" y="3608032"/>
                <a:ext cx="31405" cy="27001"/>
                <a:chOff x="5187876" y="3608032"/>
                <a:chExt cx="31405" cy="27001"/>
              </a:xfrm>
            </p:grpSpPr>
            <p:sp>
              <p:nvSpPr>
                <p:cNvPr id="6464" name="Google Shape;6464;p8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6" name="Google Shape;6466;p8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8" name="Google Shape;6468;p82"/>
              <p:cNvGrpSpPr/>
              <p:nvPr/>
            </p:nvGrpSpPr>
            <p:grpSpPr>
              <a:xfrm>
                <a:off x="5269224" y="3304167"/>
                <a:ext cx="40253" cy="34402"/>
                <a:chOff x="5269224" y="3304167"/>
                <a:chExt cx="40253" cy="34402"/>
              </a:xfrm>
            </p:grpSpPr>
            <p:sp>
              <p:nvSpPr>
                <p:cNvPr id="6469" name="Google Shape;6469;p8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2"/>
              <p:cNvGrpSpPr/>
              <p:nvPr/>
            </p:nvGrpSpPr>
            <p:grpSpPr>
              <a:xfrm>
                <a:off x="5327354" y="3476615"/>
                <a:ext cx="49864" cy="42723"/>
                <a:chOff x="5327354" y="3476615"/>
                <a:chExt cx="49864" cy="42723"/>
              </a:xfrm>
            </p:grpSpPr>
            <p:sp>
              <p:nvSpPr>
                <p:cNvPr id="6472" name="Google Shape;6472;p8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4" name="Google Shape;6474;p8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82"/>
              <p:cNvGrpSpPr/>
              <p:nvPr/>
            </p:nvGrpSpPr>
            <p:grpSpPr>
              <a:xfrm>
                <a:off x="5341723" y="3775957"/>
                <a:ext cx="31405" cy="26898"/>
                <a:chOff x="5341723" y="3775957"/>
                <a:chExt cx="31405" cy="26898"/>
              </a:xfrm>
            </p:grpSpPr>
            <p:sp>
              <p:nvSpPr>
                <p:cNvPr id="6477" name="Google Shape;6477;p8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82"/>
              <p:cNvGrpSpPr/>
              <p:nvPr/>
            </p:nvGrpSpPr>
            <p:grpSpPr>
              <a:xfrm>
                <a:off x="5439053" y="3699274"/>
                <a:ext cx="31405" cy="26898"/>
                <a:chOff x="5439053" y="3699274"/>
                <a:chExt cx="31405" cy="26898"/>
              </a:xfrm>
            </p:grpSpPr>
            <p:sp>
              <p:nvSpPr>
                <p:cNvPr id="6480" name="Google Shape;6480;p8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82"/>
              <p:cNvGrpSpPr/>
              <p:nvPr/>
            </p:nvGrpSpPr>
            <p:grpSpPr>
              <a:xfrm>
                <a:off x="5412414" y="3622307"/>
                <a:ext cx="31499" cy="26993"/>
                <a:chOff x="5412414" y="3622307"/>
                <a:chExt cx="31499" cy="26993"/>
              </a:xfrm>
            </p:grpSpPr>
            <p:sp>
              <p:nvSpPr>
                <p:cNvPr id="6483" name="Google Shape;6483;p8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2"/>
              <p:cNvGrpSpPr/>
              <p:nvPr/>
            </p:nvGrpSpPr>
            <p:grpSpPr>
              <a:xfrm>
                <a:off x="5476254" y="3473949"/>
                <a:ext cx="26835" cy="26930"/>
                <a:chOff x="5476254" y="3473949"/>
                <a:chExt cx="26835" cy="26930"/>
              </a:xfrm>
            </p:grpSpPr>
            <p:sp>
              <p:nvSpPr>
                <p:cNvPr id="6486" name="Google Shape;6486;p8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2"/>
              <p:cNvGrpSpPr/>
              <p:nvPr/>
            </p:nvGrpSpPr>
            <p:grpSpPr>
              <a:xfrm>
                <a:off x="5564547" y="3481594"/>
                <a:ext cx="31397" cy="26898"/>
                <a:chOff x="5564547" y="3481594"/>
                <a:chExt cx="31397" cy="26898"/>
              </a:xfrm>
            </p:grpSpPr>
            <p:sp>
              <p:nvSpPr>
                <p:cNvPr id="6489" name="Google Shape;6489;p8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2"/>
              <p:cNvGrpSpPr/>
              <p:nvPr/>
            </p:nvGrpSpPr>
            <p:grpSpPr>
              <a:xfrm>
                <a:off x="5534101" y="3470174"/>
                <a:ext cx="31397" cy="26906"/>
                <a:chOff x="5534101" y="3470174"/>
                <a:chExt cx="31397" cy="26906"/>
              </a:xfrm>
            </p:grpSpPr>
            <p:sp>
              <p:nvSpPr>
                <p:cNvPr id="6492" name="Google Shape;6492;p8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2"/>
              <p:cNvGrpSpPr/>
              <p:nvPr/>
            </p:nvGrpSpPr>
            <p:grpSpPr>
              <a:xfrm>
                <a:off x="5610879" y="3314486"/>
                <a:ext cx="31499" cy="26938"/>
                <a:chOff x="5610879" y="3314486"/>
                <a:chExt cx="31499" cy="26938"/>
              </a:xfrm>
            </p:grpSpPr>
            <p:sp>
              <p:nvSpPr>
                <p:cNvPr id="6495" name="Google Shape;6495;p8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82"/>
              <p:cNvGrpSpPr/>
              <p:nvPr/>
            </p:nvGrpSpPr>
            <p:grpSpPr>
              <a:xfrm>
                <a:off x="4834525" y="3501382"/>
                <a:ext cx="31499" cy="26898"/>
                <a:chOff x="4834525" y="3501382"/>
                <a:chExt cx="31499" cy="26898"/>
              </a:xfrm>
            </p:grpSpPr>
            <p:sp>
              <p:nvSpPr>
                <p:cNvPr id="6498" name="Google Shape;6498;p8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2"/>
              <p:cNvGrpSpPr/>
              <p:nvPr/>
            </p:nvGrpSpPr>
            <p:grpSpPr>
              <a:xfrm>
                <a:off x="4898460" y="3580158"/>
                <a:ext cx="31405" cy="26898"/>
                <a:chOff x="4898460" y="3580158"/>
                <a:chExt cx="31405" cy="26898"/>
              </a:xfrm>
            </p:grpSpPr>
            <p:sp>
              <p:nvSpPr>
                <p:cNvPr id="6501" name="Google Shape;6501;p8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2"/>
              <p:cNvGrpSpPr/>
              <p:nvPr/>
            </p:nvGrpSpPr>
            <p:grpSpPr>
              <a:xfrm>
                <a:off x="4882667" y="3608032"/>
                <a:ext cx="31499" cy="27001"/>
                <a:chOff x="4882667" y="3608032"/>
                <a:chExt cx="31499" cy="27001"/>
              </a:xfrm>
            </p:grpSpPr>
            <p:sp>
              <p:nvSpPr>
                <p:cNvPr id="6504" name="Google Shape;6504;p8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82"/>
              <p:cNvGrpSpPr/>
              <p:nvPr/>
            </p:nvGrpSpPr>
            <p:grpSpPr>
              <a:xfrm>
                <a:off x="4843373" y="3631407"/>
                <a:ext cx="16273" cy="16186"/>
                <a:chOff x="4843373" y="3631407"/>
                <a:chExt cx="16273" cy="16186"/>
              </a:xfrm>
            </p:grpSpPr>
            <p:sp>
              <p:nvSpPr>
                <p:cNvPr id="6507" name="Google Shape;6507;p8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2"/>
              <p:cNvGrpSpPr/>
              <p:nvPr/>
            </p:nvGrpSpPr>
            <p:grpSpPr>
              <a:xfrm>
                <a:off x="4727773" y="3591578"/>
                <a:ext cx="31499" cy="26898"/>
                <a:chOff x="4727773" y="3591578"/>
                <a:chExt cx="31499" cy="26898"/>
              </a:xfrm>
            </p:grpSpPr>
            <p:sp>
              <p:nvSpPr>
                <p:cNvPr id="6510" name="Google Shape;6510;p8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8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4" name="Google Shape;6514;p82"/>
              <p:cNvGrpSpPr/>
              <p:nvPr/>
            </p:nvGrpSpPr>
            <p:grpSpPr>
              <a:xfrm>
                <a:off x="4609421" y="3577398"/>
                <a:ext cx="31499" cy="27001"/>
                <a:chOff x="4609421" y="3577398"/>
                <a:chExt cx="31499" cy="27001"/>
              </a:xfrm>
            </p:grpSpPr>
            <p:sp>
              <p:nvSpPr>
                <p:cNvPr id="6515" name="Google Shape;6515;p8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4649289" y="3577398"/>
                <a:ext cx="31499" cy="27001"/>
                <a:chOff x="4649289" y="3577398"/>
                <a:chExt cx="31499" cy="27001"/>
              </a:xfrm>
            </p:grpSpPr>
            <p:sp>
              <p:nvSpPr>
                <p:cNvPr id="6518" name="Google Shape;6518;p8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4605614" y="3639523"/>
                <a:ext cx="31499" cy="26906"/>
                <a:chOff x="4605614" y="3639523"/>
                <a:chExt cx="31499" cy="26906"/>
              </a:xfrm>
            </p:grpSpPr>
            <p:sp>
              <p:nvSpPr>
                <p:cNvPr id="6521" name="Google Shape;6521;p8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4785149" y="3618846"/>
                <a:ext cx="26930" cy="26843"/>
                <a:chOff x="4785149" y="3618846"/>
                <a:chExt cx="26930" cy="26843"/>
              </a:xfrm>
            </p:grpSpPr>
            <p:sp>
              <p:nvSpPr>
                <p:cNvPr id="6524" name="Google Shape;6524;p8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2"/>
              <p:cNvGrpSpPr/>
              <p:nvPr/>
            </p:nvGrpSpPr>
            <p:grpSpPr>
              <a:xfrm>
                <a:off x="4810167" y="3601567"/>
                <a:ext cx="31405" cy="26898"/>
                <a:chOff x="4810167" y="3601567"/>
                <a:chExt cx="31405" cy="26898"/>
              </a:xfrm>
            </p:grpSpPr>
            <p:sp>
              <p:nvSpPr>
                <p:cNvPr id="6527" name="Google Shape;6527;p8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2"/>
              <p:cNvGrpSpPr/>
              <p:nvPr/>
            </p:nvGrpSpPr>
            <p:grpSpPr>
              <a:xfrm>
                <a:off x="4831002" y="3373230"/>
                <a:ext cx="31405" cy="26898"/>
                <a:chOff x="4831002" y="3373230"/>
                <a:chExt cx="31405" cy="26898"/>
              </a:xfrm>
            </p:grpSpPr>
            <p:sp>
              <p:nvSpPr>
                <p:cNvPr id="6530" name="Google Shape;6530;p8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4719311" y="3355054"/>
                <a:ext cx="31499" cy="27001"/>
                <a:chOff x="4719311" y="3355054"/>
                <a:chExt cx="31499" cy="27001"/>
              </a:xfrm>
            </p:grpSpPr>
            <p:sp>
              <p:nvSpPr>
                <p:cNvPr id="6533" name="Google Shape;6533;p8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82"/>
              <p:cNvGrpSpPr/>
              <p:nvPr/>
            </p:nvGrpSpPr>
            <p:grpSpPr>
              <a:xfrm>
                <a:off x="4798755" y="3450260"/>
                <a:ext cx="26930" cy="26930"/>
                <a:chOff x="4798755" y="3450260"/>
                <a:chExt cx="26930" cy="26930"/>
              </a:xfrm>
            </p:grpSpPr>
            <p:sp>
              <p:nvSpPr>
                <p:cNvPr id="6536" name="Google Shape;6536;p8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4645576" y="3467555"/>
                <a:ext cx="31405" cy="26953"/>
                <a:chOff x="4645576" y="3467555"/>
                <a:chExt cx="31405" cy="26953"/>
              </a:xfrm>
            </p:grpSpPr>
            <p:sp>
              <p:nvSpPr>
                <p:cNvPr id="6539" name="Google Shape;6539;p8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2"/>
              <p:cNvGrpSpPr/>
              <p:nvPr/>
            </p:nvGrpSpPr>
            <p:grpSpPr>
              <a:xfrm>
                <a:off x="4687631" y="3583965"/>
                <a:ext cx="31499" cy="26898"/>
                <a:chOff x="4687631" y="3583965"/>
                <a:chExt cx="31499" cy="26898"/>
              </a:xfrm>
            </p:grpSpPr>
            <p:sp>
              <p:nvSpPr>
                <p:cNvPr id="6542" name="Google Shape;6542;p8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719311" y="3471314"/>
                <a:ext cx="31499" cy="27001"/>
                <a:chOff x="4719311" y="3471314"/>
                <a:chExt cx="31499" cy="27001"/>
              </a:xfrm>
            </p:grpSpPr>
            <p:sp>
              <p:nvSpPr>
                <p:cNvPr id="6545" name="Google Shape;6545;p8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82"/>
              <p:cNvGrpSpPr/>
              <p:nvPr/>
            </p:nvGrpSpPr>
            <p:grpSpPr>
              <a:xfrm>
                <a:off x="4719311" y="3434404"/>
                <a:ext cx="31499" cy="26898"/>
                <a:chOff x="4719311" y="3434404"/>
                <a:chExt cx="31499" cy="26898"/>
              </a:xfrm>
            </p:grpSpPr>
            <p:sp>
              <p:nvSpPr>
                <p:cNvPr id="6548" name="Google Shape;6548;p8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2"/>
              <p:cNvGrpSpPr/>
              <p:nvPr/>
            </p:nvGrpSpPr>
            <p:grpSpPr>
              <a:xfrm>
                <a:off x="4768876" y="3401772"/>
                <a:ext cx="31499" cy="26898"/>
                <a:chOff x="4768876" y="3401772"/>
                <a:chExt cx="31499" cy="26898"/>
              </a:xfrm>
            </p:grpSpPr>
            <p:sp>
              <p:nvSpPr>
                <p:cNvPr id="6551" name="Google Shape;6551;p8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2"/>
              <p:cNvGrpSpPr/>
              <p:nvPr/>
            </p:nvGrpSpPr>
            <p:grpSpPr>
              <a:xfrm>
                <a:off x="4762214" y="3471377"/>
                <a:ext cx="26938" cy="26938"/>
                <a:chOff x="4762214" y="3471377"/>
                <a:chExt cx="26938" cy="26938"/>
              </a:xfrm>
            </p:grpSpPr>
            <p:sp>
              <p:nvSpPr>
                <p:cNvPr id="6554" name="Google Shape;6554;p8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82"/>
              <p:cNvGrpSpPr/>
              <p:nvPr/>
            </p:nvGrpSpPr>
            <p:grpSpPr>
              <a:xfrm>
                <a:off x="4790473" y="3344782"/>
                <a:ext cx="31405" cy="26898"/>
                <a:chOff x="4790473" y="3344782"/>
                <a:chExt cx="31405" cy="26898"/>
              </a:xfrm>
            </p:grpSpPr>
            <p:sp>
              <p:nvSpPr>
                <p:cNvPr id="6557" name="Google Shape;6557;p8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82"/>
              <p:cNvGrpSpPr/>
              <p:nvPr/>
            </p:nvGrpSpPr>
            <p:grpSpPr>
              <a:xfrm>
                <a:off x="4823774" y="3950733"/>
                <a:ext cx="37398" cy="32034"/>
                <a:chOff x="4823774" y="3950733"/>
                <a:chExt cx="37398" cy="32034"/>
              </a:xfrm>
            </p:grpSpPr>
            <p:sp>
              <p:nvSpPr>
                <p:cNvPr id="6560" name="Google Shape;6560;p8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82"/>
              <p:cNvGrpSpPr/>
              <p:nvPr/>
            </p:nvGrpSpPr>
            <p:grpSpPr>
              <a:xfrm>
                <a:off x="4823396" y="4110566"/>
                <a:ext cx="31405" cy="26906"/>
                <a:chOff x="4823396" y="4110566"/>
                <a:chExt cx="31405" cy="26906"/>
              </a:xfrm>
            </p:grpSpPr>
            <p:sp>
              <p:nvSpPr>
                <p:cNvPr id="6563" name="Google Shape;6563;p8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2"/>
              <p:cNvGrpSpPr/>
              <p:nvPr/>
            </p:nvGrpSpPr>
            <p:grpSpPr>
              <a:xfrm>
                <a:off x="4838332" y="3821150"/>
                <a:ext cx="31499" cy="26898"/>
                <a:chOff x="4838332" y="3821150"/>
                <a:chExt cx="31499" cy="26898"/>
              </a:xfrm>
            </p:grpSpPr>
            <p:sp>
              <p:nvSpPr>
                <p:cNvPr id="6566" name="Google Shape;6566;p8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2"/>
              <p:cNvGrpSpPr/>
              <p:nvPr/>
            </p:nvGrpSpPr>
            <p:grpSpPr>
              <a:xfrm>
                <a:off x="4661275" y="3815007"/>
                <a:ext cx="36824" cy="31523"/>
                <a:chOff x="4661275" y="3815007"/>
                <a:chExt cx="36824" cy="31523"/>
              </a:xfrm>
            </p:grpSpPr>
            <p:sp>
              <p:nvSpPr>
                <p:cNvPr id="6569" name="Google Shape;6569;p8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82"/>
              <p:cNvGrpSpPr/>
              <p:nvPr/>
            </p:nvGrpSpPr>
            <p:grpSpPr>
              <a:xfrm>
                <a:off x="4558998" y="3851037"/>
                <a:ext cx="33591" cy="28699"/>
                <a:chOff x="4558998" y="3851037"/>
                <a:chExt cx="33591" cy="28699"/>
              </a:xfrm>
            </p:grpSpPr>
            <p:sp>
              <p:nvSpPr>
                <p:cNvPr id="6572" name="Google Shape;6572;p8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82"/>
              <p:cNvGrpSpPr/>
              <p:nvPr/>
            </p:nvGrpSpPr>
            <p:grpSpPr>
              <a:xfrm>
                <a:off x="4696762" y="3638587"/>
                <a:ext cx="33591" cy="28794"/>
                <a:chOff x="4696762" y="3638587"/>
                <a:chExt cx="33591" cy="28794"/>
              </a:xfrm>
            </p:grpSpPr>
            <p:sp>
              <p:nvSpPr>
                <p:cNvPr id="6575" name="Google Shape;6575;p8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82"/>
              <p:cNvGrpSpPr/>
              <p:nvPr/>
            </p:nvGrpSpPr>
            <p:grpSpPr>
              <a:xfrm>
                <a:off x="4929479" y="3939140"/>
                <a:ext cx="33497" cy="28692"/>
                <a:chOff x="4929479" y="3939140"/>
                <a:chExt cx="33497" cy="28692"/>
              </a:xfrm>
            </p:grpSpPr>
            <p:sp>
              <p:nvSpPr>
                <p:cNvPr id="6578" name="Google Shape;6578;p8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907119" y="3986039"/>
                <a:ext cx="33497" cy="28699"/>
                <a:chOff x="4907119" y="3986039"/>
                <a:chExt cx="33497" cy="28699"/>
              </a:xfrm>
            </p:grpSpPr>
            <p:sp>
              <p:nvSpPr>
                <p:cNvPr id="6581" name="Google Shape;6581;p8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2"/>
              <p:cNvGrpSpPr/>
              <p:nvPr/>
            </p:nvGrpSpPr>
            <p:grpSpPr>
              <a:xfrm>
                <a:off x="4911783" y="4048102"/>
                <a:ext cx="33591" cy="28762"/>
                <a:chOff x="4911783" y="4048102"/>
                <a:chExt cx="33591" cy="28762"/>
              </a:xfrm>
            </p:grpSpPr>
            <p:sp>
              <p:nvSpPr>
                <p:cNvPr id="6584" name="Google Shape;6584;p8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6" name="Google Shape;6586;p8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8" name="Google Shape;6588;p82"/>
              <p:cNvGrpSpPr/>
              <p:nvPr/>
            </p:nvGrpSpPr>
            <p:grpSpPr>
              <a:xfrm>
                <a:off x="4762623" y="3837847"/>
                <a:ext cx="42416" cy="36273"/>
                <a:chOff x="4762623" y="3837847"/>
                <a:chExt cx="42416" cy="36273"/>
              </a:xfrm>
            </p:grpSpPr>
            <p:sp>
              <p:nvSpPr>
                <p:cNvPr id="6589" name="Google Shape;6589;p8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2"/>
              <p:cNvGrpSpPr/>
              <p:nvPr/>
            </p:nvGrpSpPr>
            <p:grpSpPr>
              <a:xfrm>
                <a:off x="4746044" y="4104966"/>
                <a:ext cx="33497" cy="28699"/>
                <a:chOff x="4746044" y="4104966"/>
                <a:chExt cx="33497" cy="28699"/>
              </a:xfrm>
            </p:grpSpPr>
            <p:sp>
              <p:nvSpPr>
                <p:cNvPr id="6592" name="Google Shape;6592;p8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2"/>
              <p:cNvGrpSpPr/>
              <p:nvPr/>
            </p:nvGrpSpPr>
            <p:grpSpPr>
              <a:xfrm>
                <a:off x="4859646" y="4162554"/>
                <a:ext cx="33591" cy="28762"/>
                <a:chOff x="4859646" y="4162554"/>
                <a:chExt cx="33591" cy="28762"/>
              </a:xfrm>
            </p:grpSpPr>
            <p:sp>
              <p:nvSpPr>
                <p:cNvPr id="6595" name="Google Shape;6595;p8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7" name="Google Shape;6597;p82"/>
            <p:cNvGrpSpPr/>
            <p:nvPr/>
          </p:nvGrpSpPr>
          <p:grpSpPr>
            <a:xfrm>
              <a:off x="3597785" y="3274438"/>
              <a:ext cx="855610" cy="1122100"/>
              <a:chOff x="3597785" y="3274438"/>
              <a:chExt cx="855610" cy="1122100"/>
            </a:xfrm>
          </p:grpSpPr>
          <p:grpSp>
            <p:nvGrpSpPr>
              <p:cNvPr id="6598" name="Google Shape;6598;p82"/>
              <p:cNvGrpSpPr/>
              <p:nvPr/>
            </p:nvGrpSpPr>
            <p:grpSpPr>
              <a:xfrm>
                <a:off x="3617857" y="3284717"/>
                <a:ext cx="826785" cy="1099165"/>
                <a:chOff x="3617857" y="3284717"/>
                <a:chExt cx="826785" cy="1099165"/>
              </a:xfrm>
            </p:grpSpPr>
            <p:sp>
              <p:nvSpPr>
                <p:cNvPr id="6599" name="Google Shape;6599;p8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2"/>
              <p:cNvGrpSpPr/>
              <p:nvPr/>
            </p:nvGrpSpPr>
            <p:grpSpPr>
              <a:xfrm>
                <a:off x="4180904" y="4251758"/>
                <a:ext cx="37783" cy="32420"/>
                <a:chOff x="4180904" y="4251758"/>
                <a:chExt cx="37783" cy="32420"/>
              </a:xfrm>
            </p:grpSpPr>
            <p:sp>
              <p:nvSpPr>
                <p:cNvPr id="6656" name="Google Shape;6656;p8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82"/>
              <p:cNvGrpSpPr/>
              <p:nvPr/>
            </p:nvGrpSpPr>
            <p:grpSpPr>
              <a:xfrm>
                <a:off x="4201644" y="4081324"/>
                <a:ext cx="37783" cy="32364"/>
                <a:chOff x="4201644" y="4081324"/>
                <a:chExt cx="37783" cy="32364"/>
              </a:xfrm>
            </p:grpSpPr>
            <p:sp>
              <p:nvSpPr>
                <p:cNvPr id="6659" name="Google Shape;6659;p8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82"/>
              <p:cNvGrpSpPr/>
              <p:nvPr/>
            </p:nvGrpSpPr>
            <p:grpSpPr>
              <a:xfrm>
                <a:off x="4284416" y="3887428"/>
                <a:ext cx="37783" cy="32451"/>
                <a:chOff x="4284416" y="3887428"/>
                <a:chExt cx="37783" cy="32451"/>
              </a:xfrm>
            </p:grpSpPr>
            <p:sp>
              <p:nvSpPr>
                <p:cNvPr id="6662" name="Google Shape;6662;p8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82"/>
              <p:cNvGrpSpPr/>
              <p:nvPr/>
            </p:nvGrpSpPr>
            <p:grpSpPr>
              <a:xfrm>
                <a:off x="4223721" y="3860404"/>
                <a:ext cx="37870" cy="32364"/>
                <a:chOff x="4223721" y="3860404"/>
                <a:chExt cx="37870" cy="32364"/>
              </a:xfrm>
            </p:grpSpPr>
            <p:sp>
              <p:nvSpPr>
                <p:cNvPr id="6665" name="Google Shape;6665;p8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2"/>
              <p:cNvGrpSpPr/>
              <p:nvPr/>
            </p:nvGrpSpPr>
            <p:grpSpPr>
              <a:xfrm>
                <a:off x="4104889" y="3699242"/>
                <a:ext cx="37776" cy="32357"/>
                <a:chOff x="4104889" y="3699242"/>
                <a:chExt cx="37776" cy="32357"/>
              </a:xfrm>
            </p:grpSpPr>
            <p:sp>
              <p:nvSpPr>
                <p:cNvPr id="6668" name="Google Shape;6668;p8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2"/>
              <p:cNvGrpSpPr/>
              <p:nvPr/>
            </p:nvGrpSpPr>
            <p:grpSpPr>
              <a:xfrm>
                <a:off x="4143608" y="3475121"/>
                <a:ext cx="37878" cy="32420"/>
                <a:chOff x="4143608" y="3475121"/>
                <a:chExt cx="37878" cy="32420"/>
              </a:xfrm>
            </p:grpSpPr>
            <p:sp>
              <p:nvSpPr>
                <p:cNvPr id="6671" name="Google Shape;6671;p8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2"/>
              <p:cNvGrpSpPr/>
              <p:nvPr/>
            </p:nvGrpSpPr>
            <p:grpSpPr>
              <a:xfrm>
                <a:off x="4217248" y="3570893"/>
                <a:ext cx="37776" cy="32364"/>
                <a:chOff x="4217248" y="3570893"/>
                <a:chExt cx="37776" cy="32364"/>
              </a:xfrm>
            </p:grpSpPr>
            <p:sp>
              <p:nvSpPr>
                <p:cNvPr id="6674" name="Google Shape;6674;p8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82"/>
              <p:cNvGrpSpPr/>
              <p:nvPr/>
            </p:nvGrpSpPr>
            <p:grpSpPr>
              <a:xfrm>
                <a:off x="4255307" y="3431612"/>
                <a:ext cx="37776" cy="32451"/>
                <a:chOff x="4255307" y="3431612"/>
                <a:chExt cx="37776" cy="32451"/>
              </a:xfrm>
            </p:grpSpPr>
            <p:sp>
              <p:nvSpPr>
                <p:cNvPr id="6677" name="Google Shape;6677;p8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82"/>
              <p:cNvGrpSpPr/>
              <p:nvPr/>
            </p:nvGrpSpPr>
            <p:grpSpPr>
              <a:xfrm>
                <a:off x="3853052" y="3577398"/>
                <a:ext cx="37776" cy="32420"/>
                <a:chOff x="3853052" y="3577398"/>
                <a:chExt cx="37776" cy="32420"/>
              </a:xfrm>
            </p:grpSpPr>
            <p:sp>
              <p:nvSpPr>
                <p:cNvPr id="6680" name="Google Shape;6680;p8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2"/>
              <p:cNvGrpSpPr/>
              <p:nvPr/>
            </p:nvGrpSpPr>
            <p:grpSpPr>
              <a:xfrm>
                <a:off x="4039908" y="3412107"/>
                <a:ext cx="37776" cy="32357"/>
                <a:chOff x="4039908" y="3412107"/>
                <a:chExt cx="37776" cy="32357"/>
              </a:xfrm>
            </p:grpSpPr>
            <p:sp>
              <p:nvSpPr>
                <p:cNvPr id="6683" name="Google Shape;6683;p8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82"/>
              <p:cNvGrpSpPr/>
              <p:nvPr/>
            </p:nvGrpSpPr>
            <p:grpSpPr>
              <a:xfrm>
                <a:off x="4017360" y="3342061"/>
                <a:ext cx="37870" cy="32380"/>
                <a:chOff x="4017360" y="3342061"/>
                <a:chExt cx="37870" cy="32380"/>
              </a:xfrm>
            </p:grpSpPr>
            <p:sp>
              <p:nvSpPr>
                <p:cNvPr id="6686" name="Google Shape;6686;p8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8" name="Google Shape;6688;p8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0" name="Google Shape;6690;p82"/>
              <p:cNvGrpSpPr/>
              <p:nvPr/>
            </p:nvGrpSpPr>
            <p:grpSpPr>
              <a:xfrm>
                <a:off x="3750870" y="3418650"/>
                <a:ext cx="37776" cy="32380"/>
                <a:chOff x="3750870" y="3418650"/>
                <a:chExt cx="37776" cy="32380"/>
              </a:xfrm>
            </p:grpSpPr>
            <p:sp>
              <p:nvSpPr>
                <p:cNvPr id="6691" name="Google Shape;6691;p8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82"/>
              <p:cNvGrpSpPr/>
              <p:nvPr/>
            </p:nvGrpSpPr>
            <p:grpSpPr>
              <a:xfrm>
                <a:off x="3632509" y="3274438"/>
                <a:ext cx="37783" cy="32357"/>
                <a:chOff x="3632509" y="3274438"/>
                <a:chExt cx="37783" cy="32357"/>
              </a:xfrm>
            </p:grpSpPr>
            <p:sp>
              <p:nvSpPr>
                <p:cNvPr id="6694" name="Google Shape;6694;p8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2"/>
              <p:cNvGrpSpPr/>
              <p:nvPr/>
            </p:nvGrpSpPr>
            <p:grpSpPr>
              <a:xfrm>
                <a:off x="3906424" y="3297561"/>
                <a:ext cx="37776" cy="32451"/>
                <a:chOff x="3906424" y="3297561"/>
                <a:chExt cx="37776" cy="32451"/>
              </a:xfrm>
            </p:grpSpPr>
            <p:sp>
              <p:nvSpPr>
                <p:cNvPr id="6697" name="Google Shape;6697;p8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2"/>
              <p:cNvGrpSpPr/>
              <p:nvPr/>
            </p:nvGrpSpPr>
            <p:grpSpPr>
              <a:xfrm>
                <a:off x="3866084" y="3412107"/>
                <a:ext cx="37776" cy="32357"/>
                <a:chOff x="3866084" y="3412107"/>
                <a:chExt cx="37776" cy="32357"/>
              </a:xfrm>
            </p:grpSpPr>
            <p:sp>
              <p:nvSpPr>
                <p:cNvPr id="6700" name="Google Shape;6700;p8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82"/>
              <p:cNvGrpSpPr/>
              <p:nvPr/>
            </p:nvGrpSpPr>
            <p:grpSpPr>
              <a:xfrm>
                <a:off x="4023919" y="3766409"/>
                <a:ext cx="37783" cy="32357"/>
                <a:chOff x="4023919" y="3766409"/>
                <a:chExt cx="37783" cy="32357"/>
              </a:xfrm>
            </p:grpSpPr>
            <p:sp>
              <p:nvSpPr>
                <p:cNvPr id="6703" name="Google Shape;6703;p8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2"/>
              <p:cNvGrpSpPr/>
              <p:nvPr/>
            </p:nvGrpSpPr>
            <p:grpSpPr>
              <a:xfrm>
                <a:off x="3973882" y="3779449"/>
                <a:ext cx="37776" cy="32357"/>
                <a:chOff x="3973882" y="3779449"/>
                <a:chExt cx="37776" cy="32357"/>
              </a:xfrm>
            </p:grpSpPr>
            <p:sp>
              <p:nvSpPr>
                <p:cNvPr id="6706" name="Google Shape;6706;p8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2"/>
              <p:cNvGrpSpPr/>
              <p:nvPr/>
            </p:nvGrpSpPr>
            <p:grpSpPr>
              <a:xfrm>
                <a:off x="4073398" y="3838028"/>
                <a:ext cx="37776" cy="32380"/>
                <a:chOff x="4073398" y="3838028"/>
                <a:chExt cx="37776" cy="32380"/>
              </a:xfrm>
            </p:grpSpPr>
            <p:sp>
              <p:nvSpPr>
                <p:cNvPr id="6709" name="Google Shape;6709;p8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82"/>
              <p:cNvGrpSpPr/>
              <p:nvPr/>
            </p:nvGrpSpPr>
            <p:grpSpPr>
              <a:xfrm>
                <a:off x="4342672" y="4144496"/>
                <a:ext cx="37752" cy="32364"/>
                <a:chOff x="4342672" y="4144496"/>
                <a:chExt cx="37752" cy="32364"/>
              </a:xfrm>
            </p:grpSpPr>
            <p:sp>
              <p:nvSpPr>
                <p:cNvPr id="6712" name="Google Shape;6712;p8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4406386" y="4056872"/>
                <a:ext cx="37783" cy="32364"/>
                <a:chOff x="4406386" y="4056872"/>
                <a:chExt cx="37783" cy="32364"/>
              </a:xfrm>
            </p:grpSpPr>
            <p:sp>
              <p:nvSpPr>
                <p:cNvPr id="6715" name="Google Shape;6715;p8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82"/>
              <p:cNvGrpSpPr/>
              <p:nvPr/>
            </p:nvGrpSpPr>
            <p:grpSpPr>
              <a:xfrm>
                <a:off x="4284416" y="4245254"/>
                <a:ext cx="37783" cy="32357"/>
                <a:chOff x="4284416" y="4245254"/>
                <a:chExt cx="37783" cy="32357"/>
              </a:xfrm>
            </p:grpSpPr>
            <p:sp>
              <p:nvSpPr>
                <p:cNvPr id="6718" name="Google Shape;6718;p8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82"/>
              <p:cNvGrpSpPr/>
              <p:nvPr/>
            </p:nvGrpSpPr>
            <p:grpSpPr>
              <a:xfrm>
                <a:off x="4219057" y="4331258"/>
                <a:ext cx="37776" cy="32364"/>
                <a:chOff x="4219057" y="4331258"/>
                <a:chExt cx="37776" cy="32364"/>
              </a:xfrm>
            </p:grpSpPr>
            <p:sp>
              <p:nvSpPr>
                <p:cNvPr id="6721" name="Google Shape;6721;p8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2"/>
              <p:cNvGrpSpPr/>
              <p:nvPr/>
            </p:nvGrpSpPr>
            <p:grpSpPr>
              <a:xfrm>
                <a:off x="4204122" y="4141688"/>
                <a:ext cx="33497" cy="28699"/>
                <a:chOff x="4204122" y="4141688"/>
                <a:chExt cx="33497" cy="28699"/>
              </a:xfrm>
            </p:grpSpPr>
            <p:sp>
              <p:nvSpPr>
                <p:cNvPr id="6724" name="Google Shape;6724;p8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82"/>
              <p:cNvGrpSpPr/>
              <p:nvPr/>
            </p:nvGrpSpPr>
            <p:grpSpPr>
              <a:xfrm>
                <a:off x="4301546" y="4003869"/>
                <a:ext cx="38916" cy="33324"/>
                <a:chOff x="4301546" y="4003869"/>
                <a:chExt cx="38916" cy="33324"/>
              </a:xfrm>
            </p:grpSpPr>
            <p:sp>
              <p:nvSpPr>
                <p:cNvPr id="6727" name="Google Shape;6727;p8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2"/>
              <p:cNvGrpSpPr/>
              <p:nvPr/>
            </p:nvGrpSpPr>
            <p:grpSpPr>
              <a:xfrm>
                <a:off x="4210681" y="3924669"/>
                <a:ext cx="36549" cy="31366"/>
                <a:chOff x="4210681" y="3924669"/>
                <a:chExt cx="36549" cy="31366"/>
              </a:xfrm>
            </p:grpSpPr>
            <p:sp>
              <p:nvSpPr>
                <p:cNvPr id="6730" name="Google Shape;6730;p8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2"/>
              <p:cNvGrpSpPr/>
              <p:nvPr/>
            </p:nvGrpSpPr>
            <p:grpSpPr>
              <a:xfrm>
                <a:off x="3987771" y="3628874"/>
                <a:ext cx="31499" cy="26993"/>
                <a:chOff x="3987771" y="3628874"/>
                <a:chExt cx="31499" cy="26993"/>
              </a:xfrm>
            </p:grpSpPr>
            <p:sp>
              <p:nvSpPr>
                <p:cNvPr id="6733" name="Google Shape;6733;p8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2"/>
              <p:cNvGrpSpPr/>
              <p:nvPr/>
            </p:nvGrpSpPr>
            <p:grpSpPr>
              <a:xfrm>
                <a:off x="4087382" y="3775674"/>
                <a:ext cx="31405" cy="26898"/>
                <a:chOff x="4087382" y="3775674"/>
                <a:chExt cx="31405" cy="26898"/>
              </a:xfrm>
            </p:grpSpPr>
            <p:sp>
              <p:nvSpPr>
                <p:cNvPr id="6736" name="Google Shape;6736;p8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2"/>
              <p:cNvGrpSpPr/>
              <p:nvPr/>
            </p:nvGrpSpPr>
            <p:grpSpPr>
              <a:xfrm>
                <a:off x="4118873" y="3856637"/>
                <a:ext cx="31405" cy="26906"/>
                <a:chOff x="4118873" y="3856637"/>
                <a:chExt cx="31405" cy="26906"/>
              </a:xfrm>
            </p:grpSpPr>
            <p:sp>
              <p:nvSpPr>
                <p:cNvPr id="6739" name="Google Shape;6739;p8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2"/>
              <p:cNvGrpSpPr/>
              <p:nvPr/>
            </p:nvGrpSpPr>
            <p:grpSpPr>
              <a:xfrm>
                <a:off x="4168541" y="3639523"/>
                <a:ext cx="31499" cy="26906"/>
                <a:chOff x="4168541" y="3639523"/>
                <a:chExt cx="31499" cy="26906"/>
              </a:xfrm>
            </p:grpSpPr>
            <p:sp>
              <p:nvSpPr>
                <p:cNvPr id="6742" name="Google Shape;6742;p8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2"/>
              <p:cNvGrpSpPr/>
              <p:nvPr/>
            </p:nvGrpSpPr>
            <p:grpSpPr>
              <a:xfrm>
                <a:off x="3965789" y="3393545"/>
                <a:ext cx="31405" cy="26945"/>
                <a:chOff x="3965789" y="3393545"/>
                <a:chExt cx="31405" cy="26945"/>
              </a:xfrm>
            </p:grpSpPr>
            <p:sp>
              <p:nvSpPr>
                <p:cNvPr id="6745" name="Google Shape;6745;p8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82"/>
              <p:cNvGrpSpPr/>
              <p:nvPr/>
            </p:nvGrpSpPr>
            <p:grpSpPr>
              <a:xfrm>
                <a:off x="3925166" y="3491008"/>
                <a:ext cx="31405" cy="27001"/>
                <a:chOff x="3925166" y="3491008"/>
                <a:chExt cx="31405" cy="27001"/>
              </a:xfrm>
            </p:grpSpPr>
            <p:sp>
              <p:nvSpPr>
                <p:cNvPr id="6748" name="Google Shape;6748;p8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2"/>
              <p:cNvGrpSpPr/>
              <p:nvPr/>
            </p:nvGrpSpPr>
            <p:grpSpPr>
              <a:xfrm>
                <a:off x="3682845" y="3340976"/>
                <a:ext cx="31397" cy="26898"/>
                <a:chOff x="3682845" y="3340976"/>
                <a:chExt cx="31397" cy="26898"/>
              </a:xfrm>
            </p:grpSpPr>
            <p:sp>
              <p:nvSpPr>
                <p:cNvPr id="6751" name="Google Shape;6751;p8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82"/>
              <p:cNvGrpSpPr/>
              <p:nvPr/>
            </p:nvGrpSpPr>
            <p:grpSpPr>
              <a:xfrm>
                <a:off x="3795393" y="3353725"/>
                <a:ext cx="31499" cy="26993"/>
                <a:chOff x="3795393" y="3353725"/>
                <a:chExt cx="31499" cy="26993"/>
              </a:xfrm>
            </p:grpSpPr>
            <p:sp>
              <p:nvSpPr>
                <p:cNvPr id="6754" name="Google Shape;6754;p8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2"/>
              <p:cNvGrpSpPr/>
              <p:nvPr/>
            </p:nvGrpSpPr>
            <p:grpSpPr>
              <a:xfrm>
                <a:off x="4176909" y="4363221"/>
                <a:ext cx="38924" cy="33316"/>
                <a:chOff x="4176909" y="4363221"/>
                <a:chExt cx="38924" cy="33316"/>
              </a:xfrm>
            </p:grpSpPr>
            <p:sp>
              <p:nvSpPr>
                <p:cNvPr id="6757" name="Google Shape;6757;p8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2"/>
              <p:cNvGrpSpPr/>
              <p:nvPr/>
            </p:nvGrpSpPr>
            <p:grpSpPr>
              <a:xfrm>
                <a:off x="4226191" y="4007660"/>
                <a:ext cx="33560" cy="28770"/>
                <a:chOff x="4226191" y="4007660"/>
                <a:chExt cx="33560" cy="28770"/>
              </a:xfrm>
            </p:grpSpPr>
            <p:sp>
              <p:nvSpPr>
                <p:cNvPr id="6760" name="Google Shape;6760;p8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2"/>
              <p:cNvGrpSpPr/>
              <p:nvPr/>
            </p:nvGrpSpPr>
            <p:grpSpPr>
              <a:xfrm>
                <a:off x="3597785" y="3377045"/>
                <a:ext cx="33591" cy="28699"/>
                <a:chOff x="3597785" y="3377045"/>
                <a:chExt cx="33591" cy="28699"/>
              </a:xfrm>
            </p:grpSpPr>
            <p:sp>
              <p:nvSpPr>
                <p:cNvPr id="6763" name="Google Shape;6763;p8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2"/>
              <p:cNvGrpSpPr/>
              <p:nvPr/>
            </p:nvGrpSpPr>
            <p:grpSpPr>
              <a:xfrm>
                <a:off x="3887870" y="3669796"/>
                <a:ext cx="33591" cy="28692"/>
                <a:chOff x="3887870" y="3669796"/>
                <a:chExt cx="33591" cy="28692"/>
              </a:xfrm>
            </p:grpSpPr>
            <p:sp>
              <p:nvSpPr>
                <p:cNvPr id="6766" name="Google Shape;6766;p8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82"/>
              <p:cNvGrpSpPr/>
              <p:nvPr/>
            </p:nvGrpSpPr>
            <p:grpSpPr>
              <a:xfrm>
                <a:off x="3818320" y="3481625"/>
                <a:ext cx="33497" cy="28770"/>
                <a:chOff x="3818320" y="3481625"/>
                <a:chExt cx="33497" cy="28770"/>
              </a:xfrm>
            </p:grpSpPr>
            <p:sp>
              <p:nvSpPr>
                <p:cNvPr id="6769" name="Google Shape;6769;p8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82"/>
              <p:cNvGrpSpPr/>
              <p:nvPr/>
            </p:nvGrpSpPr>
            <p:grpSpPr>
              <a:xfrm>
                <a:off x="4278139" y="4120948"/>
                <a:ext cx="37492" cy="32129"/>
                <a:chOff x="4278139" y="4120948"/>
                <a:chExt cx="37492" cy="32129"/>
              </a:xfrm>
            </p:grpSpPr>
            <p:sp>
              <p:nvSpPr>
                <p:cNvPr id="6772" name="Google Shape;6772;p8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2"/>
              <p:cNvGrpSpPr/>
              <p:nvPr/>
            </p:nvGrpSpPr>
            <p:grpSpPr>
              <a:xfrm>
                <a:off x="4419898" y="3977388"/>
                <a:ext cx="33497" cy="28692"/>
                <a:chOff x="4419898" y="3977388"/>
                <a:chExt cx="33497" cy="28692"/>
              </a:xfrm>
            </p:grpSpPr>
            <p:sp>
              <p:nvSpPr>
                <p:cNvPr id="6775" name="Google Shape;6775;p8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2"/>
              <p:cNvGrpSpPr/>
              <p:nvPr/>
            </p:nvGrpSpPr>
            <p:grpSpPr>
              <a:xfrm>
                <a:off x="4158930" y="4034684"/>
                <a:ext cx="33497" cy="28762"/>
                <a:chOff x="4158930" y="4034684"/>
                <a:chExt cx="33497" cy="28762"/>
              </a:xfrm>
            </p:grpSpPr>
            <p:sp>
              <p:nvSpPr>
                <p:cNvPr id="6778" name="Google Shape;6778;p8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2"/>
              <p:cNvGrpSpPr/>
              <p:nvPr/>
            </p:nvGrpSpPr>
            <p:grpSpPr>
              <a:xfrm>
                <a:off x="4134949" y="3957049"/>
                <a:ext cx="33497" cy="28770"/>
                <a:chOff x="4134949" y="3957049"/>
                <a:chExt cx="33497" cy="28770"/>
              </a:xfrm>
            </p:grpSpPr>
            <p:sp>
              <p:nvSpPr>
                <p:cNvPr id="6781" name="Google Shape;6781;p8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2"/>
              <p:cNvGrpSpPr/>
              <p:nvPr/>
            </p:nvGrpSpPr>
            <p:grpSpPr>
              <a:xfrm>
                <a:off x="4193653" y="4184403"/>
                <a:ext cx="43580" cy="37264"/>
                <a:chOff x="4193653" y="4184403"/>
                <a:chExt cx="43580" cy="37264"/>
              </a:xfrm>
            </p:grpSpPr>
            <p:sp>
              <p:nvSpPr>
                <p:cNvPr id="6784" name="Google Shape;6784;p8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2"/>
              <p:cNvGrpSpPr/>
              <p:nvPr/>
            </p:nvGrpSpPr>
            <p:grpSpPr>
              <a:xfrm>
                <a:off x="4343600" y="3943844"/>
                <a:ext cx="43580" cy="37312"/>
                <a:chOff x="4343600" y="3943844"/>
                <a:chExt cx="43580" cy="37312"/>
              </a:xfrm>
            </p:grpSpPr>
            <p:sp>
              <p:nvSpPr>
                <p:cNvPr id="6787" name="Google Shape;6787;p8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2"/>
              <p:cNvGrpSpPr/>
              <p:nvPr/>
            </p:nvGrpSpPr>
            <p:grpSpPr>
              <a:xfrm>
                <a:off x="4172339" y="3381693"/>
                <a:ext cx="31499" cy="27001"/>
                <a:chOff x="4172339" y="3381693"/>
                <a:chExt cx="31499" cy="27001"/>
              </a:xfrm>
            </p:grpSpPr>
            <p:sp>
              <p:nvSpPr>
                <p:cNvPr id="6790" name="Google Shape;6790;p8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95"/>
        <p:cNvGrpSpPr/>
        <p:nvPr/>
      </p:nvGrpSpPr>
      <p:grpSpPr>
        <a:xfrm>
          <a:off x="0" y="0"/>
          <a:ext cx="0" cy="0"/>
          <a:chOff x="0" y="0"/>
          <a:chExt cx="0" cy="0"/>
        </a:xfrm>
      </p:grpSpPr>
      <p:grpSp>
        <p:nvGrpSpPr>
          <p:cNvPr id="6796" name="Google Shape;6796;p83"/>
          <p:cNvGrpSpPr/>
          <p:nvPr/>
        </p:nvGrpSpPr>
        <p:grpSpPr>
          <a:xfrm>
            <a:off x="729274" y="969771"/>
            <a:ext cx="2507799" cy="206239"/>
            <a:chOff x="106648" y="895722"/>
            <a:chExt cx="4481413" cy="374300"/>
          </a:xfrm>
        </p:grpSpPr>
        <p:grpSp>
          <p:nvGrpSpPr>
            <p:cNvPr id="6797" name="Google Shape;6797;p83"/>
            <p:cNvGrpSpPr/>
            <p:nvPr/>
          </p:nvGrpSpPr>
          <p:grpSpPr>
            <a:xfrm>
              <a:off x="2233276" y="895722"/>
              <a:ext cx="1082667" cy="223591"/>
              <a:chOff x="4808316" y="2800065"/>
              <a:chExt cx="1999386" cy="412910"/>
            </a:xfrm>
          </p:grpSpPr>
          <p:sp>
            <p:nvSpPr>
              <p:cNvPr id="6798" name="Google Shape;6798;p8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83"/>
              <p:cNvGrpSpPr/>
              <p:nvPr/>
            </p:nvGrpSpPr>
            <p:grpSpPr>
              <a:xfrm>
                <a:off x="4808316" y="2800065"/>
                <a:ext cx="92400" cy="411825"/>
                <a:chOff x="845575" y="2563700"/>
                <a:chExt cx="92400" cy="411825"/>
              </a:xfrm>
            </p:grpSpPr>
            <p:cxnSp>
              <p:nvCxnSpPr>
                <p:cNvPr id="6800" name="Google Shape;6800;p8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801" name="Google Shape;6801;p8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2" name="Google Shape;6802;p83"/>
            <p:cNvGrpSpPr/>
            <p:nvPr/>
          </p:nvGrpSpPr>
          <p:grpSpPr>
            <a:xfrm>
              <a:off x="106648" y="895722"/>
              <a:ext cx="1088401" cy="223591"/>
              <a:chOff x="881025" y="2800065"/>
              <a:chExt cx="2009975" cy="412910"/>
            </a:xfrm>
          </p:grpSpPr>
          <p:sp>
            <p:nvSpPr>
              <p:cNvPr id="6803" name="Google Shape;6803;p8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4" name="Google Shape;6804;p83"/>
              <p:cNvGrpSpPr/>
              <p:nvPr/>
            </p:nvGrpSpPr>
            <p:grpSpPr>
              <a:xfrm>
                <a:off x="881025" y="2800065"/>
                <a:ext cx="92400" cy="411825"/>
                <a:chOff x="845575" y="2563700"/>
                <a:chExt cx="92400" cy="411825"/>
              </a:xfrm>
            </p:grpSpPr>
            <p:cxnSp>
              <p:nvCxnSpPr>
                <p:cNvPr id="6805" name="Google Shape;6805;p8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806" name="Google Shape;6806;p8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7" name="Google Shape;6807;p83"/>
            <p:cNvGrpSpPr/>
            <p:nvPr/>
          </p:nvGrpSpPr>
          <p:grpSpPr>
            <a:xfrm>
              <a:off x="1172346" y="1047018"/>
              <a:ext cx="1083151" cy="223003"/>
              <a:chOff x="2849073" y="3079467"/>
              <a:chExt cx="2000279" cy="411825"/>
            </a:xfrm>
          </p:grpSpPr>
          <p:sp>
            <p:nvSpPr>
              <p:cNvPr id="6808" name="Google Shape;6808;p8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83"/>
              <p:cNvGrpSpPr/>
              <p:nvPr/>
            </p:nvGrpSpPr>
            <p:grpSpPr>
              <a:xfrm rot="10800000">
                <a:off x="2849073" y="3079467"/>
                <a:ext cx="92400" cy="411825"/>
                <a:chOff x="2070100" y="2563700"/>
                <a:chExt cx="92400" cy="411825"/>
              </a:xfrm>
            </p:grpSpPr>
            <p:cxnSp>
              <p:nvCxnSpPr>
                <p:cNvPr id="6810" name="Google Shape;6810;p8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811" name="Google Shape;6811;p8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2" name="Google Shape;6812;p83"/>
            <p:cNvGrpSpPr/>
            <p:nvPr/>
          </p:nvGrpSpPr>
          <p:grpSpPr>
            <a:xfrm>
              <a:off x="3290132" y="1047018"/>
              <a:ext cx="1297929" cy="223003"/>
              <a:chOff x="6760035" y="3079467"/>
              <a:chExt cx="2396914" cy="411825"/>
            </a:xfrm>
          </p:grpSpPr>
          <p:sp>
            <p:nvSpPr>
              <p:cNvPr id="6813" name="Google Shape;6813;p8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83"/>
              <p:cNvGrpSpPr/>
              <p:nvPr/>
            </p:nvGrpSpPr>
            <p:grpSpPr>
              <a:xfrm rot="10800000">
                <a:off x="6760035" y="3079467"/>
                <a:ext cx="92400" cy="411825"/>
                <a:chOff x="2070100" y="2563700"/>
                <a:chExt cx="92400" cy="411825"/>
              </a:xfrm>
            </p:grpSpPr>
            <p:cxnSp>
              <p:nvCxnSpPr>
                <p:cNvPr id="6815" name="Google Shape;6815;p8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816" name="Google Shape;6816;p8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17" name="Google Shape;6817;p83"/>
          <p:cNvGrpSpPr/>
          <p:nvPr/>
        </p:nvGrpSpPr>
        <p:grpSpPr>
          <a:xfrm>
            <a:off x="2147036" y="3369142"/>
            <a:ext cx="1086701" cy="799429"/>
            <a:chOff x="2183288" y="3555572"/>
            <a:chExt cx="1136241" cy="835873"/>
          </a:xfrm>
        </p:grpSpPr>
        <p:sp>
          <p:nvSpPr>
            <p:cNvPr id="6818" name="Google Shape;6818;p8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9" name="Google Shape;6819;p83"/>
            <p:cNvGrpSpPr/>
            <p:nvPr/>
          </p:nvGrpSpPr>
          <p:grpSpPr>
            <a:xfrm>
              <a:off x="2205895" y="3637269"/>
              <a:ext cx="1089848" cy="724993"/>
              <a:chOff x="2205895" y="3637269"/>
              <a:chExt cx="1089848" cy="724993"/>
            </a:xfrm>
          </p:grpSpPr>
          <p:sp>
            <p:nvSpPr>
              <p:cNvPr id="6820" name="Google Shape;6820;p8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6" name="Google Shape;6826;p8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7" name="Google Shape;6827;p8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828" name="Google Shape;6828;p83"/>
            <p:cNvGrpSpPr/>
            <p:nvPr/>
          </p:nvGrpSpPr>
          <p:grpSpPr>
            <a:xfrm>
              <a:off x="3173850" y="3779426"/>
              <a:ext cx="145679" cy="70048"/>
              <a:chOff x="3173850" y="3779426"/>
              <a:chExt cx="145679" cy="70048"/>
            </a:xfrm>
          </p:grpSpPr>
          <p:cxnSp>
            <p:nvCxnSpPr>
              <p:cNvPr id="6829" name="Google Shape;6829;p8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830" name="Google Shape;6830;p8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3"/>
            <p:cNvGrpSpPr/>
            <p:nvPr/>
          </p:nvGrpSpPr>
          <p:grpSpPr>
            <a:xfrm>
              <a:off x="2183288" y="4139483"/>
              <a:ext cx="145133" cy="70048"/>
              <a:chOff x="2183288" y="4139483"/>
              <a:chExt cx="145133" cy="70048"/>
            </a:xfrm>
          </p:grpSpPr>
          <p:cxnSp>
            <p:nvCxnSpPr>
              <p:cNvPr id="6832" name="Google Shape;6832;p8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833" name="Google Shape;6833;p8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4" name="Google Shape;6834;p8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5" name="Google Shape;6835;p8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836" name="Google Shape;6836;p83"/>
            <p:cNvGrpSpPr/>
            <p:nvPr/>
          </p:nvGrpSpPr>
          <p:grpSpPr>
            <a:xfrm>
              <a:off x="2943836" y="4268886"/>
              <a:ext cx="60717" cy="122559"/>
              <a:chOff x="2943836" y="4268886"/>
              <a:chExt cx="60717" cy="122559"/>
            </a:xfrm>
          </p:grpSpPr>
          <p:sp>
            <p:nvSpPr>
              <p:cNvPr id="6837" name="Google Shape;6837;p8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8" name="Google Shape;6838;p8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839" name="Google Shape;6839;p83"/>
          <p:cNvGrpSpPr/>
          <p:nvPr/>
        </p:nvGrpSpPr>
        <p:grpSpPr>
          <a:xfrm>
            <a:off x="3409981" y="1290142"/>
            <a:ext cx="1675870" cy="758251"/>
            <a:chOff x="3530532" y="1496185"/>
            <a:chExt cx="1562000" cy="706730"/>
          </a:xfrm>
        </p:grpSpPr>
        <p:cxnSp>
          <p:nvCxnSpPr>
            <p:cNvPr id="6840" name="Google Shape;6840;p8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841" name="Google Shape;6841;p83"/>
            <p:cNvGrpSpPr/>
            <p:nvPr/>
          </p:nvGrpSpPr>
          <p:grpSpPr>
            <a:xfrm>
              <a:off x="3530532" y="1496185"/>
              <a:ext cx="323430" cy="463587"/>
              <a:chOff x="3530532" y="1496185"/>
              <a:chExt cx="323430" cy="463587"/>
            </a:xfrm>
          </p:grpSpPr>
          <p:grpSp>
            <p:nvGrpSpPr>
              <p:cNvPr id="6842" name="Google Shape;6842;p83"/>
              <p:cNvGrpSpPr/>
              <p:nvPr/>
            </p:nvGrpSpPr>
            <p:grpSpPr>
              <a:xfrm>
                <a:off x="3567462" y="1496185"/>
                <a:ext cx="286500" cy="361376"/>
                <a:chOff x="3567462" y="1496185"/>
                <a:chExt cx="286500" cy="361376"/>
              </a:xfrm>
            </p:grpSpPr>
            <p:cxnSp>
              <p:nvCxnSpPr>
                <p:cNvPr id="6843" name="Google Shape;6843;p8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844" name="Google Shape;6844;p8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5" name="Google Shape;6845;p8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3"/>
            <p:cNvGrpSpPr/>
            <p:nvPr/>
          </p:nvGrpSpPr>
          <p:grpSpPr>
            <a:xfrm>
              <a:off x="3891569" y="1779209"/>
              <a:ext cx="323945" cy="423706"/>
              <a:chOff x="3891569" y="1779209"/>
              <a:chExt cx="323945" cy="423706"/>
            </a:xfrm>
          </p:grpSpPr>
          <p:grpSp>
            <p:nvGrpSpPr>
              <p:cNvPr id="6847" name="Google Shape;6847;p83"/>
              <p:cNvGrpSpPr/>
              <p:nvPr/>
            </p:nvGrpSpPr>
            <p:grpSpPr>
              <a:xfrm>
                <a:off x="3929014" y="1881638"/>
                <a:ext cx="286500" cy="321278"/>
                <a:chOff x="3929014" y="1881638"/>
                <a:chExt cx="286500" cy="321278"/>
              </a:xfrm>
            </p:grpSpPr>
            <p:cxnSp>
              <p:nvCxnSpPr>
                <p:cNvPr id="6848" name="Google Shape;6848;p8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849" name="Google Shape;6849;p8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0" name="Google Shape;6850;p8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3"/>
            <p:cNvGrpSpPr/>
            <p:nvPr/>
          </p:nvGrpSpPr>
          <p:grpSpPr>
            <a:xfrm>
              <a:off x="4252606" y="1496185"/>
              <a:ext cx="324721" cy="463587"/>
              <a:chOff x="4252606" y="1496185"/>
              <a:chExt cx="324721" cy="463587"/>
            </a:xfrm>
          </p:grpSpPr>
          <p:grpSp>
            <p:nvGrpSpPr>
              <p:cNvPr id="6852" name="Google Shape;6852;p83"/>
              <p:cNvGrpSpPr/>
              <p:nvPr/>
            </p:nvGrpSpPr>
            <p:grpSpPr>
              <a:xfrm>
                <a:off x="4290828" y="1496185"/>
                <a:ext cx="286500" cy="361376"/>
                <a:chOff x="4290828" y="1496185"/>
                <a:chExt cx="286500" cy="361376"/>
              </a:xfrm>
            </p:grpSpPr>
            <p:cxnSp>
              <p:nvCxnSpPr>
                <p:cNvPr id="6853" name="Google Shape;6853;p8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854" name="Google Shape;6854;p8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5" name="Google Shape;6855;p8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3"/>
            <p:cNvGrpSpPr/>
            <p:nvPr/>
          </p:nvGrpSpPr>
          <p:grpSpPr>
            <a:xfrm>
              <a:off x="4613643" y="1763716"/>
              <a:ext cx="325308" cy="439200"/>
              <a:chOff x="4613643" y="1763716"/>
              <a:chExt cx="325308" cy="439200"/>
            </a:xfrm>
          </p:grpSpPr>
          <p:grpSp>
            <p:nvGrpSpPr>
              <p:cNvPr id="6857" name="Google Shape;6857;p83"/>
              <p:cNvGrpSpPr/>
              <p:nvPr/>
            </p:nvGrpSpPr>
            <p:grpSpPr>
              <a:xfrm>
                <a:off x="4652451" y="1879538"/>
                <a:ext cx="286500" cy="323378"/>
                <a:chOff x="4652451" y="1879538"/>
                <a:chExt cx="286500" cy="323378"/>
              </a:xfrm>
            </p:grpSpPr>
            <p:cxnSp>
              <p:nvCxnSpPr>
                <p:cNvPr id="6858" name="Google Shape;6858;p8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859" name="Google Shape;6859;p8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8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1" name="Google Shape;6861;p83"/>
          <p:cNvGrpSpPr/>
          <p:nvPr/>
        </p:nvGrpSpPr>
        <p:grpSpPr>
          <a:xfrm>
            <a:off x="3421841" y="2143768"/>
            <a:ext cx="1652173" cy="391517"/>
            <a:chOff x="3512551" y="2358270"/>
            <a:chExt cx="1597383" cy="378533"/>
          </a:xfrm>
        </p:grpSpPr>
        <p:cxnSp>
          <p:nvCxnSpPr>
            <p:cNvPr id="6862" name="Google Shape;6862;p83"/>
            <p:cNvCxnSpPr>
              <a:stCxn id="6863" idx="6"/>
              <a:endCxn id="686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865" name="Google Shape;6865;p83"/>
            <p:cNvGrpSpPr/>
            <p:nvPr/>
          </p:nvGrpSpPr>
          <p:grpSpPr>
            <a:xfrm>
              <a:off x="3512551" y="2358270"/>
              <a:ext cx="225647" cy="307714"/>
              <a:chOff x="2182679" y="2004714"/>
              <a:chExt cx="792300" cy="1080458"/>
            </a:xfrm>
          </p:grpSpPr>
          <p:cxnSp>
            <p:nvCxnSpPr>
              <p:cNvPr id="6866" name="Google Shape;6866;p83"/>
              <p:cNvCxnSpPr>
                <a:stCxn id="686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863" name="Google Shape;6863;p8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3"/>
            <p:cNvGrpSpPr/>
            <p:nvPr/>
          </p:nvGrpSpPr>
          <p:grpSpPr>
            <a:xfrm>
              <a:off x="3969644" y="2440153"/>
              <a:ext cx="225853" cy="296651"/>
              <a:chOff x="3775710" y="1729289"/>
              <a:chExt cx="136500" cy="179289"/>
            </a:xfrm>
          </p:grpSpPr>
          <p:cxnSp>
            <p:nvCxnSpPr>
              <p:cNvPr id="6869" name="Google Shape;6869;p8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870" name="Google Shape;6870;p8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3"/>
            <p:cNvGrpSpPr/>
            <p:nvPr/>
          </p:nvGrpSpPr>
          <p:grpSpPr>
            <a:xfrm>
              <a:off x="4427051" y="2358270"/>
              <a:ext cx="225647" cy="307714"/>
              <a:chOff x="5393704" y="2004714"/>
              <a:chExt cx="792300" cy="1080458"/>
            </a:xfrm>
          </p:grpSpPr>
          <p:cxnSp>
            <p:nvCxnSpPr>
              <p:cNvPr id="6873" name="Google Shape;6873;p83"/>
              <p:cNvCxnSpPr>
                <a:stCxn id="687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875" name="Google Shape;6875;p8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3"/>
            <p:cNvGrpSpPr/>
            <p:nvPr/>
          </p:nvGrpSpPr>
          <p:grpSpPr>
            <a:xfrm>
              <a:off x="4884287" y="2440252"/>
              <a:ext cx="225647" cy="296532"/>
              <a:chOff x="6999166" y="2292572"/>
              <a:chExt cx="792300" cy="1041192"/>
            </a:xfrm>
          </p:grpSpPr>
          <p:cxnSp>
            <p:nvCxnSpPr>
              <p:cNvPr id="6877" name="Google Shape;6877;p8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864" name="Google Shape;6864;p8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9" name="Google Shape;6879;p83"/>
          <p:cNvGrpSpPr/>
          <p:nvPr/>
        </p:nvGrpSpPr>
        <p:grpSpPr>
          <a:xfrm>
            <a:off x="6842649" y="979967"/>
            <a:ext cx="1581844" cy="732818"/>
            <a:chOff x="634175" y="2986275"/>
            <a:chExt cx="3147949" cy="1458344"/>
          </a:xfrm>
        </p:grpSpPr>
        <p:cxnSp>
          <p:nvCxnSpPr>
            <p:cNvPr id="6880" name="Google Shape;6880;p83"/>
            <p:cNvCxnSpPr>
              <a:stCxn id="6881" idx="4"/>
              <a:endCxn id="688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883" name="Google Shape;6883;p83"/>
            <p:cNvCxnSpPr>
              <a:stCxn id="6882" idx="0"/>
              <a:endCxn id="688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885" name="Google Shape;6885;p83"/>
            <p:cNvCxnSpPr>
              <a:stCxn id="6884" idx="4"/>
              <a:endCxn id="688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887" name="Google Shape;6887;p83"/>
            <p:cNvCxnSpPr>
              <a:stCxn id="6886" idx="0"/>
              <a:endCxn id="688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888" name="Google Shape;6888;p8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884" name="Google Shape;6884;p8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881" name="Google Shape;6881;p8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886" name="Google Shape;6886;p8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882" name="Google Shape;6882;p8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889" name="Google Shape;6889;p83"/>
          <p:cNvGrpSpPr/>
          <p:nvPr/>
        </p:nvGrpSpPr>
        <p:grpSpPr>
          <a:xfrm>
            <a:off x="3410364" y="2674277"/>
            <a:ext cx="1675128" cy="313674"/>
            <a:chOff x="998425" y="1182125"/>
            <a:chExt cx="1065400" cy="199500"/>
          </a:xfrm>
        </p:grpSpPr>
        <p:sp>
          <p:nvSpPr>
            <p:cNvPr id="6890" name="Google Shape;6890;p8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3"/>
          <p:cNvGrpSpPr/>
          <p:nvPr/>
        </p:nvGrpSpPr>
        <p:grpSpPr>
          <a:xfrm>
            <a:off x="3410363" y="3630244"/>
            <a:ext cx="1675129" cy="525345"/>
            <a:chOff x="5194708" y="3484366"/>
            <a:chExt cx="3148148" cy="987304"/>
          </a:xfrm>
        </p:grpSpPr>
        <p:grpSp>
          <p:nvGrpSpPr>
            <p:cNvPr id="6896" name="Google Shape;6896;p83"/>
            <p:cNvGrpSpPr/>
            <p:nvPr/>
          </p:nvGrpSpPr>
          <p:grpSpPr>
            <a:xfrm>
              <a:off x="7531521" y="3484366"/>
              <a:ext cx="811335" cy="987304"/>
              <a:chOff x="3379425" y="1617275"/>
              <a:chExt cx="1090650" cy="1327200"/>
            </a:xfrm>
          </p:grpSpPr>
          <p:sp>
            <p:nvSpPr>
              <p:cNvPr id="6897" name="Google Shape;6897;p8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83"/>
            <p:cNvGrpSpPr/>
            <p:nvPr/>
          </p:nvGrpSpPr>
          <p:grpSpPr>
            <a:xfrm>
              <a:off x="6752546" y="3484366"/>
              <a:ext cx="811428" cy="987304"/>
              <a:chOff x="2332275" y="1617275"/>
              <a:chExt cx="1090775" cy="1327200"/>
            </a:xfrm>
          </p:grpSpPr>
          <p:sp>
            <p:nvSpPr>
              <p:cNvPr id="6901" name="Google Shape;6901;p8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83"/>
            <p:cNvGrpSpPr/>
            <p:nvPr/>
          </p:nvGrpSpPr>
          <p:grpSpPr>
            <a:xfrm>
              <a:off x="5973664" y="3484366"/>
              <a:ext cx="811335" cy="987304"/>
              <a:chOff x="1285250" y="1617275"/>
              <a:chExt cx="1090650" cy="1327200"/>
            </a:xfrm>
          </p:grpSpPr>
          <p:sp>
            <p:nvSpPr>
              <p:cNvPr id="6905" name="Google Shape;6905;p8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3"/>
            <p:cNvGrpSpPr/>
            <p:nvPr/>
          </p:nvGrpSpPr>
          <p:grpSpPr>
            <a:xfrm>
              <a:off x="5194708" y="3484366"/>
              <a:ext cx="811409" cy="987304"/>
              <a:chOff x="238125" y="1617275"/>
              <a:chExt cx="1090750" cy="1327200"/>
            </a:xfrm>
          </p:grpSpPr>
          <p:sp>
            <p:nvSpPr>
              <p:cNvPr id="6909" name="Google Shape;6909;p8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2" name="Google Shape;6912;p83"/>
          <p:cNvGrpSpPr/>
          <p:nvPr/>
        </p:nvGrpSpPr>
        <p:grpSpPr>
          <a:xfrm>
            <a:off x="6844048" y="2276133"/>
            <a:ext cx="1579046" cy="522230"/>
            <a:chOff x="6853641" y="2534077"/>
            <a:chExt cx="1515545" cy="501229"/>
          </a:xfrm>
        </p:grpSpPr>
        <p:grpSp>
          <p:nvGrpSpPr>
            <p:cNvPr id="6913" name="Google Shape;6913;p83"/>
            <p:cNvGrpSpPr/>
            <p:nvPr/>
          </p:nvGrpSpPr>
          <p:grpSpPr>
            <a:xfrm>
              <a:off x="6853641" y="2618923"/>
              <a:ext cx="1515545" cy="324556"/>
              <a:chOff x="6853641" y="2618923"/>
              <a:chExt cx="1515545" cy="324556"/>
            </a:xfrm>
          </p:grpSpPr>
          <p:sp>
            <p:nvSpPr>
              <p:cNvPr id="6914" name="Google Shape;6914;p8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9" name="Google Shape;6919;p8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3"/>
          <p:cNvGrpSpPr/>
          <p:nvPr/>
        </p:nvGrpSpPr>
        <p:grpSpPr>
          <a:xfrm>
            <a:off x="3438940" y="3151173"/>
            <a:ext cx="1617976" cy="346616"/>
            <a:chOff x="1808063" y="4294338"/>
            <a:chExt cx="3370782" cy="721817"/>
          </a:xfrm>
        </p:grpSpPr>
        <p:sp>
          <p:nvSpPr>
            <p:cNvPr id="6925" name="Google Shape;6925;p8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83"/>
          <p:cNvGrpSpPr/>
          <p:nvPr/>
        </p:nvGrpSpPr>
        <p:grpSpPr>
          <a:xfrm>
            <a:off x="5264936" y="3817923"/>
            <a:ext cx="1417067" cy="350605"/>
            <a:chOff x="4234950" y="2101012"/>
            <a:chExt cx="4219974" cy="1044090"/>
          </a:xfrm>
        </p:grpSpPr>
        <p:sp>
          <p:nvSpPr>
            <p:cNvPr id="6936" name="Google Shape;6936;p8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3"/>
          <p:cNvGrpSpPr/>
          <p:nvPr/>
        </p:nvGrpSpPr>
        <p:grpSpPr>
          <a:xfrm>
            <a:off x="6840408" y="1808681"/>
            <a:ext cx="1586327" cy="371557"/>
            <a:chOff x="1247650" y="2075423"/>
            <a:chExt cx="6648477" cy="1557238"/>
          </a:xfrm>
        </p:grpSpPr>
        <p:sp>
          <p:nvSpPr>
            <p:cNvPr id="6953" name="Google Shape;6953;p8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3"/>
          <p:cNvGrpSpPr/>
          <p:nvPr/>
        </p:nvGrpSpPr>
        <p:grpSpPr>
          <a:xfrm>
            <a:off x="5271678" y="961870"/>
            <a:ext cx="1415601" cy="1648533"/>
            <a:chOff x="1839112" y="2209163"/>
            <a:chExt cx="1918159" cy="2233784"/>
          </a:xfrm>
        </p:grpSpPr>
        <p:sp>
          <p:nvSpPr>
            <p:cNvPr id="6960" name="Google Shape;6960;p8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3" name="Google Shape;6963;p83"/>
            <p:cNvCxnSpPr>
              <a:stCxn id="6960" idx="6"/>
              <a:endCxn id="696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964" name="Google Shape;6964;p83"/>
            <p:cNvCxnSpPr>
              <a:stCxn id="6961" idx="4"/>
              <a:endCxn id="696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966" name="Google Shape;6966;p83"/>
            <p:cNvCxnSpPr>
              <a:stCxn id="6965" idx="6"/>
              <a:endCxn id="696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967" name="Google Shape;6967;p83"/>
            <p:cNvCxnSpPr>
              <a:stCxn id="6962" idx="4"/>
              <a:endCxn id="696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965" name="Google Shape;6965;p8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0" name="Google Shape;6970;p83"/>
            <p:cNvCxnSpPr>
              <a:endCxn id="696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971" name="Google Shape;6971;p83"/>
          <p:cNvGrpSpPr/>
          <p:nvPr/>
        </p:nvGrpSpPr>
        <p:grpSpPr>
          <a:xfrm>
            <a:off x="3428944" y="979954"/>
            <a:ext cx="1637968" cy="154942"/>
            <a:chOff x="238125" y="2506075"/>
            <a:chExt cx="7115411" cy="673075"/>
          </a:xfrm>
        </p:grpSpPr>
        <p:sp>
          <p:nvSpPr>
            <p:cNvPr id="6972" name="Google Shape;6972;p8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1969680" y="1294672"/>
            <a:ext cx="1262932" cy="785408"/>
            <a:chOff x="548861" y="389676"/>
            <a:chExt cx="3843371" cy="2390163"/>
          </a:xfrm>
        </p:grpSpPr>
        <p:cxnSp>
          <p:nvCxnSpPr>
            <p:cNvPr id="6978" name="Google Shape;6978;p8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979" name="Google Shape;6979;p8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980" name="Google Shape;6980;p8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981" name="Google Shape;6981;p8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982" name="Google Shape;6982;p8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983" name="Google Shape;6983;p8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4" name="Google Shape;6984;p8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985" name="Google Shape;6985;p8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3"/>
          <p:cNvGrpSpPr/>
          <p:nvPr/>
        </p:nvGrpSpPr>
        <p:grpSpPr>
          <a:xfrm>
            <a:off x="757812" y="2401550"/>
            <a:ext cx="1412054" cy="633562"/>
            <a:chOff x="1187400" y="2529299"/>
            <a:chExt cx="6769193" cy="2241903"/>
          </a:xfrm>
        </p:grpSpPr>
        <p:sp>
          <p:nvSpPr>
            <p:cNvPr id="6992" name="Google Shape;6992;p8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993" name="Google Shape;6993;p8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4" name="Google Shape;6994;p8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5" name="Google Shape;6995;p8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6" name="Google Shape;6996;p8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7" name="Google Shape;6997;p8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8" name="Google Shape;6998;p8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999" name="Google Shape;6999;p83"/>
            <p:cNvCxnSpPr>
              <a:stCxn id="6992" idx="2"/>
              <a:endCxn id="699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0" name="Google Shape;7000;p83"/>
            <p:cNvCxnSpPr>
              <a:stCxn id="6994" idx="0"/>
              <a:endCxn id="699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1" name="Google Shape;7001;p83"/>
            <p:cNvCxnSpPr>
              <a:stCxn id="6994" idx="2"/>
              <a:endCxn id="699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2" name="Google Shape;7002;p83"/>
            <p:cNvCxnSpPr>
              <a:stCxn id="6995" idx="0"/>
              <a:endCxn id="699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3" name="Google Shape;7003;p83"/>
            <p:cNvCxnSpPr>
              <a:stCxn id="6993" idx="2"/>
              <a:endCxn id="699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4" name="Google Shape;7004;p83"/>
            <p:cNvCxnSpPr>
              <a:stCxn id="6997" idx="0"/>
              <a:endCxn id="699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005" name="Google Shape;7005;p83"/>
          <p:cNvGrpSpPr/>
          <p:nvPr/>
        </p:nvGrpSpPr>
        <p:grpSpPr>
          <a:xfrm>
            <a:off x="6844058" y="2894258"/>
            <a:ext cx="1579035" cy="540873"/>
            <a:chOff x="6895650" y="3126697"/>
            <a:chExt cx="1436662" cy="492105"/>
          </a:xfrm>
        </p:grpSpPr>
        <p:sp>
          <p:nvSpPr>
            <p:cNvPr id="7006" name="Google Shape;7006;p8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1" name="Google Shape;7011;p83"/>
            <p:cNvGrpSpPr/>
            <p:nvPr/>
          </p:nvGrpSpPr>
          <p:grpSpPr>
            <a:xfrm>
              <a:off x="6995957" y="3335810"/>
              <a:ext cx="1230393" cy="71754"/>
              <a:chOff x="6995957" y="3287964"/>
              <a:chExt cx="1230393" cy="71754"/>
            </a:xfrm>
          </p:grpSpPr>
          <p:sp>
            <p:nvSpPr>
              <p:cNvPr id="7012" name="Google Shape;7012;p8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7" name="Google Shape;7017;p83"/>
          <p:cNvGrpSpPr/>
          <p:nvPr/>
        </p:nvGrpSpPr>
        <p:grpSpPr>
          <a:xfrm>
            <a:off x="6842640" y="3531021"/>
            <a:ext cx="1581862" cy="650625"/>
            <a:chOff x="6777990" y="3710194"/>
            <a:chExt cx="1646915" cy="677382"/>
          </a:xfrm>
        </p:grpSpPr>
        <p:grpSp>
          <p:nvGrpSpPr>
            <p:cNvPr id="7018" name="Google Shape;7018;p83"/>
            <p:cNvGrpSpPr/>
            <p:nvPr/>
          </p:nvGrpSpPr>
          <p:grpSpPr>
            <a:xfrm>
              <a:off x="6777990" y="3874492"/>
              <a:ext cx="411129" cy="513083"/>
              <a:chOff x="6777990" y="3874492"/>
              <a:chExt cx="411129" cy="513083"/>
            </a:xfrm>
          </p:grpSpPr>
          <p:cxnSp>
            <p:nvCxnSpPr>
              <p:cNvPr id="7019" name="Google Shape;7019;p8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020" name="Google Shape;7020;p8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3"/>
            <p:cNvGrpSpPr/>
            <p:nvPr/>
          </p:nvGrpSpPr>
          <p:grpSpPr>
            <a:xfrm>
              <a:off x="7188425" y="3710194"/>
              <a:ext cx="411123" cy="520535"/>
              <a:chOff x="7188425" y="3710194"/>
              <a:chExt cx="411123" cy="520535"/>
            </a:xfrm>
          </p:grpSpPr>
          <p:cxnSp>
            <p:nvCxnSpPr>
              <p:cNvPr id="7022" name="Google Shape;7022;p8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023" name="Google Shape;7023;p8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7603341" y="3874492"/>
              <a:ext cx="411474" cy="513083"/>
              <a:chOff x="7603341" y="3874492"/>
              <a:chExt cx="411474" cy="513083"/>
            </a:xfrm>
          </p:grpSpPr>
          <p:cxnSp>
            <p:nvCxnSpPr>
              <p:cNvPr id="7025" name="Google Shape;7025;p8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026" name="Google Shape;7026;p8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3"/>
            <p:cNvGrpSpPr/>
            <p:nvPr/>
          </p:nvGrpSpPr>
          <p:grpSpPr>
            <a:xfrm>
              <a:off x="8013776" y="3722847"/>
              <a:ext cx="411129" cy="507881"/>
              <a:chOff x="8013776" y="3722847"/>
              <a:chExt cx="411129" cy="507881"/>
            </a:xfrm>
          </p:grpSpPr>
          <p:cxnSp>
            <p:nvCxnSpPr>
              <p:cNvPr id="7028" name="Google Shape;7028;p8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029" name="Google Shape;7029;p8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0" name="Google Shape;7030;p83"/>
          <p:cNvGrpSpPr/>
          <p:nvPr/>
        </p:nvGrpSpPr>
        <p:grpSpPr>
          <a:xfrm>
            <a:off x="5262155" y="2703861"/>
            <a:ext cx="1421889" cy="1020603"/>
            <a:chOff x="5190863" y="2824811"/>
            <a:chExt cx="1544860" cy="1108869"/>
          </a:xfrm>
        </p:grpSpPr>
        <p:grpSp>
          <p:nvGrpSpPr>
            <p:cNvPr id="7031" name="Google Shape;7031;p83"/>
            <p:cNvGrpSpPr/>
            <p:nvPr/>
          </p:nvGrpSpPr>
          <p:grpSpPr>
            <a:xfrm>
              <a:off x="5938695" y="3176919"/>
              <a:ext cx="685761" cy="404739"/>
              <a:chOff x="5938695" y="3176919"/>
              <a:chExt cx="685761" cy="404739"/>
            </a:xfrm>
          </p:grpSpPr>
          <p:grpSp>
            <p:nvGrpSpPr>
              <p:cNvPr id="7032" name="Google Shape;7032;p83"/>
              <p:cNvGrpSpPr/>
              <p:nvPr/>
            </p:nvGrpSpPr>
            <p:grpSpPr>
              <a:xfrm>
                <a:off x="5938695" y="3176919"/>
                <a:ext cx="685761" cy="404739"/>
                <a:chOff x="5938695" y="3176919"/>
                <a:chExt cx="685761" cy="404739"/>
              </a:xfrm>
            </p:grpSpPr>
            <p:sp>
              <p:nvSpPr>
                <p:cNvPr id="7033" name="Google Shape;7033;p8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8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5305233" y="3176835"/>
              <a:ext cx="685971" cy="404655"/>
              <a:chOff x="5305233" y="3176835"/>
              <a:chExt cx="685971" cy="404655"/>
            </a:xfrm>
          </p:grpSpPr>
          <p:grpSp>
            <p:nvGrpSpPr>
              <p:cNvPr id="7037" name="Google Shape;7037;p83"/>
              <p:cNvGrpSpPr/>
              <p:nvPr/>
            </p:nvGrpSpPr>
            <p:grpSpPr>
              <a:xfrm>
                <a:off x="5305233" y="3176835"/>
                <a:ext cx="685971" cy="404655"/>
                <a:chOff x="5305233" y="3176835"/>
                <a:chExt cx="685971" cy="404655"/>
              </a:xfrm>
            </p:grpSpPr>
            <p:sp>
              <p:nvSpPr>
                <p:cNvPr id="7038" name="Google Shape;7038;p8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0" name="Google Shape;7040;p8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1" name="Google Shape;7041;p8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2" name="Google Shape;7042;p83"/>
            <p:cNvGrpSpPr/>
            <p:nvPr/>
          </p:nvGrpSpPr>
          <p:grpSpPr>
            <a:xfrm>
              <a:off x="5657361" y="2824811"/>
              <a:ext cx="1078361" cy="404655"/>
              <a:chOff x="5657361" y="2824811"/>
              <a:chExt cx="1078361" cy="404655"/>
            </a:xfrm>
          </p:grpSpPr>
          <p:grpSp>
            <p:nvGrpSpPr>
              <p:cNvPr id="7043" name="Google Shape;7043;p83"/>
              <p:cNvGrpSpPr/>
              <p:nvPr/>
            </p:nvGrpSpPr>
            <p:grpSpPr>
              <a:xfrm>
                <a:off x="5657361" y="2824811"/>
                <a:ext cx="1078361" cy="404655"/>
                <a:chOff x="5657361" y="2824811"/>
                <a:chExt cx="1078361" cy="404655"/>
              </a:xfrm>
            </p:grpSpPr>
            <p:grpSp>
              <p:nvGrpSpPr>
                <p:cNvPr id="7044" name="Google Shape;7044;p83"/>
                <p:cNvGrpSpPr/>
                <p:nvPr/>
              </p:nvGrpSpPr>
              <p:grpSpPr>
                <a:xfrm>
                  <a:off x="5938485" y="2824811"/>
                  <a:ext cx="797237" cy="404655"/>
                  <a:chOff x="5938485" y="2824811"/>
                  <a:chExt cx="797237" cy="404655"/>
                </a:xfrm>
              </p:grpSpPr>
              <p:sp>
                <p:nvSpPr>
                  <p:cNvPr id="7045" name="Google Shape;7045;p8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7" name="Google Shape;7047;p8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8" name="Google Shape;7048;p8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3"/>
            <p:cNvGrpSpPr/>
            <p:nvPr/>
          </p:nvGrpSpPr>
          <p:grpSpPr>
            <a:xfrm>
              <a:off x="5190863" y="3528942"/>
              <a:ext cx="1078026" cy="404739"/>
              <a:chOff x="5190863" y="3528942"/>
              <a:chExt cx="1078026" cy="404739"/>
            </a:xfrm>
          </p:grpSpPr>
          <p:sp>
            <p:nvSpPr>
              <p:cNvPr id="7050" name="Google Shape;7050;p8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1" name="Google Shape;7051;p83"/>
              <p:cNvGrpSpPr/>
              <p:nvPr/>
            </p:nvGrpSpPr>
            <p:grpSpPr>
              <a:xfrm>
                <a:off x="5190863" y="3528942"/>
                <a:ext cx="1078026" cy="404739"/>
                <a:chOff x="5190863" y="3528942"/>
                <a:chExt cx="1078026" cy="404739"/>
              </a:xfrm>
            </p:grpSpPr>
            <p:sp>
              <p:nvSpPr>
                <p:cNvPr id="7052" name="Google Shape;7052;p8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54" name="Google Shape;7054;p83"/>
          <p:cNvGrpSpPr/>
          <p:nvPr/>
        </p:nvGrpSpPr>
        <p:grpSpPr>
          <a:xfrm>
            <a:off x="728162" y="1268329"/>
            <a:ext cx="1086719" cy="879487"/>
            <a:chOff x="803162" y="1474292"/>
            <a:chExt cx="1086719" cy="879487"/>
          </a:xfrm>
        </p:grpSpPr>
        <p:grpSp>
          <p:nvGrpSpPr>
            <p:cNvPr id="7055" name="Google Shape;7055;p83"/>
            <p:cNvGrpSpPr/>
            <p:nvPr/>
          </p:nvGrpSpPr>
          <p:grpSpPr>
            <a:xfrm>
              <a:off x="803162" y="1625948"/>
              <a:ext cx="445856" cy="576579"/>
              <a:chOff x="803162" y="1625948"/>
              <a:chExt cx="445856" cy="576579"/>
            </a:xfrm>
          </p:grpSpPr>
          <p:sp>
            <p:nvSpPr>
              <p:cNvPr id="7056" name="Google Shape;7056;p8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83"/>
              <p:cNvGrpSpPr/>
              <p:nvPr/>
            </p:nvGrpSpPr>
            <p:grpSpPr>
              <a:xfrm>
                <a:off x="1056023" y="1625948"/>
                <a:ext cx="192995" cy="576579"/>
                <a:chOff x="1056023" y="1625948"/>
                <a:chExt cx="192995" cy="576579"/>
              </a:xfrm>
            </p:grpSpPr>
            <p:sp>
              <p:nvSpPr>
                <p:cNvPr id="7058" name="Google Shape;7058;p8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63" name="Google Shape;7063;p83"/>
            <p:cNvGrpSpPr/>
            <p:nvPr/>
          </p:nvGrpSpPr>
          <p:grpSpPr>
            <a:xfrm>
              <a:off x="1371406" y="1474292"/>
              <a:ext cx="518475" cy="879487"/>
              <a:chOff x="1398231" y="1474292"/>
              <a:chExt cx="518475" cy="879487"/>
            </a:xfrm>
          </p:grpSpPr>
          <p:grpSp>
            <p:nvGrpSpPr>
              <p:cNvPr id="7064" name="Google Shape;7064;p83"/>
              <p:cNvGrpSpPr/>
              <p:nvPr/>
            </p:nvGrpSpPr>
            <p:grpSpPr>
              <a:xfrm>
                <a:off x="1398231" y="1474292"/>
                <a:ext cx="518475" cy="341643"/>
                <a:chOff x="1398231" y="1474292"/>
                <a:chExt cx="518475" cy="341643"/>
              </a:xfrm>
            </p:grpSpPr>
            <p:sp>
              <p:nvSpPr>
                <p:cNvPr id="7065" name="Google Shape;7065;p8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83"/>
                <p:cNvGrpSpPr/>
                <p:nvPr/>
              </p:nvGrpSpPr>
              <p:grpSpPr>
                <a:xfrm>
                  <a:off x="1616453" y="1474292"/>
                  <a:ext cx="300253" cy="341643"/>
                  <a:chOff x="1616453" y="1475379"/>
                  <a:chExt cx="300253" cy="341643"/>
                </a:xfrm>
              </p:grpSpPr>
              <p:sp>
                <p:nvSpPr>
                  <p:cNvPr id="7067" name="Google Shape;7067;p8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4" name="Google Shape;7074;p83"/>
                  <p:cNvGrpSpPr/>
                  <p:nvPr/>
                </p:nvGrpSpPr>
                <p:grpSpPr>
                  <a:xfrm>
                    <a:off x="1839639" y="1475379"/>
                    <a:ext cx="77067" cy="341643"/>
                    <a:chOff x="1839639" y="1475379"/>
                    <a:chExt cx="77067" cy="341643"/>
                  </a:xfrm>
                </p:grpSpPr>
                <p:sp>
                  <p:nvSpPr>
                    <p:cNvPr id="7075" name="Google Shape;7075;p8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77" name="Google Shape;7077;p83"/>
              <p:cNvGrpSpPr/>
              <p:nvPr/>
            </p:nvGrpSpPr>
            <p:grpSpPr>
              <a:xfrm>
                <a:off x="1398451" y="2012951"/>
                <a:ext cx="518255" cy="340828"/>
                <a:chOff x="1398451" y="2012951"/>
                <a:chExt cx="518255" cy="340828"/>
              </a:xfrm>
            </p:grpSpPr>
            <p:sp>
              <p:nvSpPr>
                <p:cNvPr id="7078" name="Google Shape;7078;p8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9" name="Google Shape;7079;p83"/>
                <p:cNvGrpSpPr/>
                <p:nvPr/>
              </p:nvGrpSpPr>
              <p:grpSpPr>
                <a:xfrm>
                  <a:off x="1616453" y="2012951"/>
                  <a:ext cx="300253" cy="340828"/>
                  <a:chOff x="1616453" y="2013538"/>
                  <a:chExt cx="300253" cy="340828"/>
                </a:xfrm>
              </p:grpSpPr>
              <p:sp>
                <p:nvSpPr>
                  <p:cNvPr id="7080" name="Google Shape;7080;p8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3"/>
                  <p:cNvGrpSpPr/>
                  <p:nvPr/>
                </p:nvGrpSpPr>
                <p:grpSpPr>
                  <a:xfrm>
                    <a:off x="1839639" y="2013538"/>
                    <a:ext cx="77067" cy="340828"/>
                    <a:chOff x="1839639" y="2013538"/>
                    <a:chExt cx="77067" cy="340828"/>
                  </a:xfrm>
                </p:grpSpPr>
                <p:sp>
                  <p:nvSpPr>
                    <p:cNvPr id="7088" name="Google Shape;7088;p8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090" name="Google Shape;7090;p83"/>
          <p:cNvGrpSpPr/>
          <p:nvPr/>
        </p:nvGrpSpPr>
        <p:grpSpPr>
          <a:xfrm>
            <a:off x="724986" y="3399516"/>
            <a:ext cx="1368681" cy="682918"/>
            <a:chOff x="724986" y="3605478"/>
            <a:chExt cx="1368681" cy="682918"/>
          </a:xfrm>
        </p:grpSpPr>
        <p:grpSp>
          <p:nvGrpSpPr>
            <p:cNvPr id="7091" name="Google Shape;7091;p83"/>
            <p:cNvGrpSpPr/>
            <p:nvPr/>
          </p:nvGrpSpPr>
          <p:grpSpPr>
            <a:xfrm>
              <a:off x="1289102" y="3823629"/>
              <a:ext cx="240442" cy="250435"/>
              <a:chOff x="-165066" y="3843615"/>
              <a:chExt cx="221259" cy="230455"/>
            </a:xfrm>
          </p:grpSpPr>
          <p:sp>
            <p:nvSpPr>
              <p:cNvPr id="7092" name="Google Shape;7092;p8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3"/>
            <p:cNvGrpSpPr/>
            <p:nvPr/>
          </p:nvGrpSpPr>
          <p:grpSpPr>
            <a:xfrm>
              <a:off x="724986" y="3605478"/>
              <a:ext cx="1368681" cy="682918"/>
              <a:chOff x="724986" y="3605478"/>
              <a:chExt cx="1368681" cy="682918"/>
            </a:xfrm>
          </p:grpSpPr>
          <p:grpSp>
            <p:nvGrpSpPr>
              <p:cNvPr id="7113" name="Google Shape;7113;p83"/>
              <p:cNvGrpSpPr/>
              <p:nvPr/>
            </p:nvGrpSpPr>
            <p:grpSpPr>
              <a:xfrm>
                <a:off x="1498221" y="4047614"/>
                <a:ext cx="529172" cy="240783"/>
                <a:chOff x="1498221" y="4047614"/>
                <a:chExt cx="529172" cy="240783"/>
              </a:xfrm>
            </p:grpSpPr>
            <p:grpSp>
              <p:nvGrpSpPr>
                <p:cNvPr id="7114" name="Google Shape;7114;p83"/>
                <p:cNvGrpSpPr/>
                <p:nvPr/>
              </p:nvGrpSpPr>
              <p:grpSpPr>
                <a:xfrm>
                  <a:off x="1826655" y="4224370"/>
                  <a:ext cx="200738" cy="25631"/>
                  <a:chOff x="1826655" y="4224370"/>
                  <a:chExt cx="200738" cy="25631"/>
                </a:xfrm>
              </p:grpSpPr>
              <p:sp>
                <p:nvSpPr>
                  <p:cNvPr id="7115" name="Google Shape;7115;p8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83"/>
                <p:cNvGrpSpPr/>
                <p:nvPr/>
              </p:nvGrpSpPr>
              <p:grpSpPr>
                <a:xfrm>
                  <a:off x="1498221" y="4047614"/>
                  <a:ext cx="328444" cy="240783"/>
                  <a:chOff x="1498221" y="4047614"/>
                  <a:chExt cx="328444" cy="240783"/>
                </a:xfrm>
              </p:grpSpPr>
              <p:sp>
                <p:nvSpPr>
                  <p:cNvPr id="7118" name="Google Shape;7118;p8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9" name="Google Shape;7119;p83"/>
                  <p:cNvGrpSpPr/>
                  <p:nvPr/>
                </p:nvGrpSpPr>
                <p:grpSpPr>
                  <a:xfrm>
                    <a:off x="1498221" y="4047614"/>
                    <a:ext cx="150566" cy="190416"/>
                    <a:chOff x="1498221" y="4047614"/>
                    <a:chExt cx="150566" cy="190416"/>
                  </a:xfrm>
                </p:grpSpPr>
                <p:sp>
                  <p:nvSpPr>
                    <p:cNvPr id="7120" name="Google Shape;7120;p8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2" name="Google Shape;7122;p83"/>
              <p:cNvGrpSpPr/>
              <p:nvPr/>
            </p:nvGrpSpPr>
            <p:grpSpPr>
              <a:xfrm>
                <a:off x="1560718" y="3800594"/>
                <a:ext cx="532948" cy="302090"/>
                <a:chOff x="1560718" y="3800594"/>
                <a:chExt cx="532948" cy="302090"/>
              </a:xfrm>
            </p:grpSpPr>
            <p:grpSp>
              <p:nvGrpSpPr>
                <p:cNvPr id="7123" name="Google Shape;7123;p83"/>
                <p:cNvGrpSpPr/>
                <p:nvPr/>
              </p:nvGrpSpPr>
              <p:grpSpPr>
                <a:xfrm>
                  <a:off x="1912179" y="3827344"/>
                  <a:ext cx="181487" cy="25631"/>
                  <a:chOff x="1912179" y="3827344"/>
                  <a:chExt cx="181487" cy="25631"/>
                </a:xfrm>
              </p:grpSpPr>
              <p:sp>
                <p:nvSpPr>
                  <p:cNvPr id="7124" name="Google Shape;7124;p8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3"/>
                <p:cNvGrpSpPr/>
                <p:nvPr/>
              </p:nvGrpSpPr>
              <p:grpSpPr>
                <a:xfrm>
                  <a:off x="1912179" y="4044505"/>
                  <a:ext cx="181487" cy="25622"/>
                  <a:chOff x="1912179" y="4044506"/>
                  <a:chExt cx="181487" cy="25622"/>
                </a:xfrm>
              </p:grpSpPr>
              <p:sp>
                <p:nvSpPr>
                  <p:cNvPr id="7127" name="Google Shape;7127;p8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83"/>
                <p:cNvGrpSpPr/>
                <p:nvPr/>
              </p:nvGrpSpPr>
              <p:grpSpPr>
                <a:xfrm>
                  <a:off x="1560718" y="3800594"/>
                  <a:ext cx="351472" cy="302090"/>
                  <a:chOff x="1560718" y="3800594"/>
                  <a:chExt cx="351472" cy="302090"/>
                </a:xfrm>
              </p:grpSpPr>
              <p:grpSp>
                <p:nvGrpSpPr>
                  <p:cNvPr id="7130" name="Google Shape;7130;p83"/>
                  <p:cNvGrpSpPr/>
                  <p:nvPr/>
                </p:nvGrpSpPr>
                <p:grpSpPr>
                  <a:xfrm>
                    <a:off x="1560718" y="3842857"/>
                    <a:ext cx="173586" cy="217131"/>
                    <a:chOff x="1560718" y="3842857"/>
                    <a:chExt cx="173586" cy="217131"/>
                  </a:xfrm>
                </p:grpSpPr>
                <p:sp>
                  <p:nvSpPr>
                    <p:cNvPr id="7131" name="Google Shape;7131;p8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4" name="Google Shape;7134;p8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36" name="Google Shape;7136;p8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83"/>
              <p:cNvGrpSpPr/>
              <p:nvPr/>
            </p:nvGrpSpPr>
            <p:grpSpPr>
              <a:xfrm>
                <a:off x="785350" y="3605478"/>
                <a:ext cx="535311" cy="249245"/>
                <a:chOff x="785350" y="3605478"/>
                <a:chExt cx="535311" cy="249245"/>
              </a:xfrm>
            </p:grpSpPr>
            <p:grpSp>
              <p:nvGrpSpPr>
                <p:cNvPr id="7138" name="Google Shape;7138;p83"/>
                <p:cNvGrpSpPr/>
                <p:nvPr/>
              </p:nvGrpSpPr>
              <p:grpSpPr>
                <a:xfrm>
                  <a:off x="785350" y="3605478"/>
                  <a:ext cx="376191" cy="102736"/>
                  <a:chOff x="785350" y="3605478"/>
                  <a:chExt cx="376191" cy="102736"/>
                </a:xfrm>
              </p:grpSpPr>
              <p:sp>
                <p:nvSpPr>
                  <p:cNvPr id="7139" name="Google Shape;7139;p8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83"/>
                <p:cNvGrpSpPr/>
                <p:nvPr/>
              </p:nvGrpSpPr>
              <p:grpSpPr>
                <a:xfrm>
                  <a:off x="1161530" y="3655851"/>
                  <a:ext cx="159131" cy="198872"/>
                  <a:chOff x="1161530" y="3655851"/>
                  <a:chExt cx="159131" cy="198872"/>
                </a:xfrm>
              </p:grpSpPr>
              <p:sp>
                <p:nvSpPr>
                  <p:cNvPr id="7143" name="Google Shape;7143;p8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5" name="Google Shape;7145;p83"/>
              <p:cNvGrpSpPr/>
              <p:nvPr/>
            </p:nvGrpSpPr>
            <p:grpSpPr>
              <a:xfrm>
                <a:off x="785350" y="4047614"/>
                <a:ext cx="535311" cy="240783"/>
                <a:chOff x="785350" y="4047614"/>
                <a:chExt cx="535311" cy="240783"/>
              </a:xfrm>
            </p:grpSpPr>
            <p:grpSp>
              <p:nvGrpSpPr>
                <p:cNvPr id="7146" name="Google Shape;7146;p83"/>
                <p:cNvGrpSpPr/>
                <p:nvPr/>
              </p:nvGrpSpPr>
              <p:grpSpPr>
                <a:xfrm>
                  <a:off x="1161636" y="4047614"/>
                  <a:ext cx="159025" cy="190415"/>
                  <a:chOff x="1161636" y="4047614"/>
                  <a:chExt cx="159025" cy="190415"/>
                </a:xfrm>
              </p:grpSpPr>
              <p:sp>
                <p:nvSpPr>
                  <p:cNvPr id="7147" name="Google Shape;7147;p8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3"/>
                <p:cNvGrpSpPr/>
                <p:nvPr/>
              </p:nvGrpSpPr>
              <p:grpSpPr>
                <a:xfrm>
                  <a:off x="785350" y="4185661"/>
                  <a:ext cx="376191" cy="102736"/>
                  <a:chOff x="785350" y="4185661"/>
                  <a:chExt cx="376191" cy="102736"/>
                </a:xfrm>
              </p:grpSpPr>
              <p:sp>
                <p:nvSpPr>
                  <p:cNvPr id="7150" name="Google Shape;7150;p8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3" name="Google Shape;7153;p83"/>
              <p:cNvGrpSpPr/>
              <p:nvPr/>
            </p:nvGrpSpPr>
            <p:grpSpPr>
              <a:xfrm>
                <a:off x="1501054" y="3605478"/>
                <a:ext cx="526340" cy="249240"/>
                <a:chOff x="1501054" y="3605478"/>
                <a:chExt cx="526340" cy="249240"/>
              </a:xfrm>
            </p:grpSpPr>
            <p:grpSp>
              <p:nvGrpSpPr>
                <p:cNvPr id="7154" name="Google Shape;7154;p83"/>
                <p:cNvGrpSpPr/>
                <p:nvPr/>
              </p:nvGrpSpPr>
              <p:grpSpPr>
                <a:xfrm>
                  <a:off x="1834208" y="3643867"/>
                  <a:ext cx="193185" cy="25622"/>
                  <a:chOff x="1834208" y="3643867"/>
                  <a:chExt cx="193185" cy="25622"/>
                </a:xfrm>
              </p:grpSpPr>
              <p:sp>
                <p:nvSpPr>
                  <p:cNvPr id="7155" name="Google Shape;7155;p8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3"/>
                <p:cNvGrpSpPr/>
                <p:nvPr/>
              </p:nvGrpSpPr>
              <p:grpSpPr>
                <a:xfrm>
                  <a:off x="1501054" y="3605478"/>
                  <a:ext cx="333165" cy="249240"/>
                  <a:chOff x="1501054" y="3605478"/>
                  <a:chExt cx="333165" cy="249240"/>
                </a:xfrm>
              </p:grpSpPr>
              <p:sp>
                <p:nvSpPr>
                  <p:cNvPr id="7158" name="Google Shape;7158;p8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83"/>
                  <p:cNvGrpSpPr/>
                  <p:nvPr/>
                </p:nvGrpSpPr>
                <p:grpSpPr>
                  <a:xfrm>
                    <a:off x="1501054" y="3655851"/>
                    <a:ext cx="155286" cy="198867"/>
                    <a:chOff x="1501054" y="3655851"/>
                    <a:chExt cx="155286" cy="198867"/>
                  </a:xfrm>
                </p:grpSpPr>
                <p:sp>
                  <p:nvSpPr>
                    <p:cNvPr id="7160" name="Google Shape;7160;p8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62" name="Google Shape;7162;p83"/>
              <p:cNvGrpSpPr/>
              <p:nvPr/>
            </p:nvGrpSpPr>
            <p:grpSpPr>
              <a:xfrm>
                <a:off x="724986" y="3800594"/>
                <a:ext cx="532950" cy="302090"/>
                <a:chOff x="724986" y="3800594"/>
                <a:chExt cx="532950" cy="302090"/>
              </a:xfrm>
            </p:grpSpPr>
            <p:grpSp>
              <p:nvGrpSpPr>
                <p:cNvPr id="7163" name="Google Shape;7163;p83"/>
                <p:cNvGrpSpPr/>
                <p:nvPr/>
              </p:nvGrpSpPr>
              <p:grpSpPr>
                <a:xfrm>
                  <a:off x="724986" y="4044367"/>
                  <a:ext cx="181314" cy="25626"/>
                  <a:chOff x="724986" y="4044367"/>
                  <a:chExt cx="181314" cy="25626"/>
                </a:xfrm>
              </p:grpSpPr>
              <p:sp>
                <p:nvSpPr>
                  <p:cNvPr id="7164" name="Google Shape;7164;p8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3"/>
                <p:cNvGrpSpPr/>
                <p:nvPr/>
              </p:nvGrpSpPr>
              <p:grpSpPr>
                <a:xfrm>
                  <a:off x="906290" y="3800594"/>
                  <a:ext cx="351646" cy="302090"/>
                  <a:chOff x="906290" y="3800594"/>
                  <a:chExt cx="351646" cy="302090"/>
                </a:xfrm>
              </p:grpSpPr>
              <p:grpSp>
                <p:nvGrpSpPr>
                  <p:cNvPr id="7167" name="Google Shape;7167;p83"/>
                  <p:cNvGrpSpPr/>
                  <p:nvPr/>
                </p:nvGrpSpPr>
                <p:grpSpPr>
                  <a:xfrm>
                    <a:off x="1084172" y="3842857"/>
                    <a:ext cx="173764" cy="217131"/>
                    <a:chOff x="1084172" y="3842857"/>
                    <a:chExt cx="173764" cy="217131"/>
                  </a:xfrm>
                </p:grpSpPr>
                <p:grpSp>
                  <p:nvGrpSpPr>
                    <p:cNvPr id="7168" name="Google Shape;7168;p83"/>
                    <p:cNvGrpSpPr/>
                    <p:nvPr/>
                  </p:nvGrpSpPr>
                  <p:grpSpPr>
                    <a:xfrm>
                      <a:off x="1156862" y="3936509"/>
                      <a:ext cx="101073" cy="25622"/>
                      <a:chOff x="1156862" y="3936509"/>
                      <a:chExt cx="101073" cy="25622"/>
                    </a:xfrm>
                  </p:grpSpPr>
                  <p:sp>
                    <p:nvSpPr>
                      <p:cNvPr id="7169" name="Google Shape;7169;p8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8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2" name="Google Shape;7172;p8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3"/>
                <p:cNvGrpSpPr/>
                <p:nvPr/>
              </p:nvGrpSpPr>
              <p:grpSpPr>
                <a:xfrm>
                  <a:off x="724986" y="3830189"/>
                  <a:ext cx="189533" cy="25626"/>
                  <a:chOff x="724986" y="3830189"/>
                  <a:chExt cx="189533" cy="25626"/>
                </a:xfrm>
              </p:grpSpPr>
              <p:sp>
                <p:nvSpPr>
                  <p:cNvPr id="7175" name="Google Shape;7175;p8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177" name="Google Shape;7177;p83"/>
          <p:cNvGrpSpPr/>
          <p:nvPr/>
        </p:nvGrpSpPr>
        <p:grpSpPr>
          <a:xfrm>
            <a:off x="2253298" y="2249677"/>
            <a:ext cx="948701" cy="935378"/>
            <a:chOff x="2253298" y="2428317"/>
            <a:chExt cx="948701" cy="935378"/>
          </a:xfrm>
        </p:grpSpPr>
        <p:sp>
          <p:nvSpPr>
            <p:cNvPr id="7178" name="Google Shape;7178;p8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14"/>
        <p:cNvGrpSpPr/>
        <p:nvPr/>
      </p:nvGrpSpPr>
      <p:grpSpPr>
        <a:xfrm>
          <a:off x="0" y="0"/>
          <a:ext cx="0" cy="0"/>
          <a:chOff x="0" y="0"/>
          <a:chExt cx="0" cy="0"/>
        </a:xfrm>
      </p:grpSpPr>
      <p:grpSp>
        <p:nvGrpSpPr>
          <p:cNvPr id="7215" name="Google Shape;7215;p84"/>
          <p:cNvGrpSpPr/>
          <p:nvPr/>
        </p:nvGrpSpPr>
        <p:grpSpPr>
          <a:xfrm>
            <a:off x="3339744" y="952977"/>
            <a:ext cx="2363393" cy="1017867"/>
            <a:chOff x="3292400" y="1219146"/>
            <a:chExt cx="2615240" cy="1110239"/>
          </a:xfrm>
        </p:grpSpPr>
        <p:sp>
          <p:nvSpPr>
            <p:cNvPr id="7216" name="Google Shape;7216;p8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217" name="Google Shape;7217;p8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18" name="Google Shape;7218;p8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219" name="Google Shape;7219;p8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220" name="Google Shape;7220;p8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221" name="Google Shape;7221;p8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222" name="Google Shape;7222;p8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223" name="Google Shape;7223;p8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224" name="Google Shape;7224;p8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225" name="Google Shape;7225;p8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226" name="Google Shape;7226;p8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227" name="Google Shape;7227;p8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228" name="Google Shape;7228;p8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229" name="Google Shape;7229;p8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230" name="Google Shape;7230;p84"/>
            <p:cNvGrpSpPr/>
            <p:nvPr/>
          </p:nvGrpSpPr>
          <p:grpSpPr>
            <a:xfrm>
              <a:off x="3748438" y="1378608"/>
              <a:ext cx="2159202" cy="903971"/>
              <a:chOff x="1683525" y="2179850"/>
              <a:chExt cx="4519050" cy="2134525"/>
            </a:xfrm>
          </p:grpSpPr>
          <p:sp>
            <p:nvSpPr>
              <p:cNvPr id="7231" name="Google Shape;7231;p8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2" name="Google Shape;7232;p8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3" name="Google Shape;7233;p8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4" name="Google Shape;7234;p8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5" name="Google Shape;7235;p8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6" name="Google Shape;7236;p8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7" name="Google Shape;7237;p8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8" name="Google Shape;7238;p8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9" name="Google Shape;7239;p8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40" name="Google Shape;7240;p8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41" name="Google Shape;7241;p8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42" name="Google Shape;7242;p8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243" name="Google Shape;7243;p84"/>
          <p:cNvGraphicFramePr/>
          <p:nvPr/>
        </p:nvGraphicFramePr>
        <p:xfrm>
          <a:off x="5935838" y="2130450"/>
          <a:ext cx="3000000" cy="3000000"/>
        </p:xfrm>
        <a:graphic>
          <a:graphicData uri="http://schemas.openxmlformats.org/drawingml/2006/table">
            <a:tbl>
              <a:tblPr>
                <a:noFill/>
                <a:tableStyleId>{4CE046AB-FE70-4FF1-9322-693630586732}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244" name="Google Shape;7244;p84"/>
          <p:cNvGrpSpPr/>
          <p:nvPr/>
        </p:nvGrpSpPr>
        <p:grpSpPr>
          <a:xfrm>
            <a:off x="5913087" y="3189047"/>
            <a:ext cx="2519825" cy="1001454"/>
            <a:chOff x="1906114" y="789980"/>
            <a:chExt cx="1487676" cy="606868"/>
          </a:xfrm>
        </p:grpSpPr>
        <p:cxnSp>
          <p:nvCxnSpPr>
            <p:cNvPr id="7245" name="Google Shape;7245;p8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246" name="Google Shape;7246;p8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247" name="Google Shape;7247;p8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248" name="Google Shape;7248;p8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249" name="Google Shape;7249;p8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250" name="Google Shape;7250;p8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251" name="Google Shape;7251;p8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252" name="Google Shape;7252;p8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259" name="Google Shape;7259;p8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260" name="Google Shape;7260;p8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261" name="Google Shape;7261;p8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712562" y="998005"/>
            <a:ext cx="2394370" cy="976502"/>
            <a:chOff x="749309" y="1112739"/>
            <a:chExt cx="2371603" cy="976502"/>
          </a:xfrm>
        </p:grpSpPr>
        <p:sp>
          <p:nvSpPr>
            <p:cNvPr id="7263" name="Google Shape;7263;p8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295" name="Google Shape;7295;p84"/>
          <p:cNvGraphicFramePr/>
          <p:nvPr/>
        </p:nvGraphicFramePr>
        <p:xfrm>
          <a:off x="5935863" y="996300"/>
          <a:ext cx="3000000" cy="3000000"/>
        </p:xfrm>
        <a:graphic>
          <a:graphicData uri="http://schemas.openxmlformats.org/drawingml/2006/table">
            <a:tbl>
              <a:tblPr>
                <a:noFill/>
                <a:tableStyleId>{4CE046AB-FE70-4FF1-9322-693630586732}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296" name="Google Shape;7296;p84"/>
          <p:cNvGraphicFramePr/>
          <p:nvPr/>
        </p:nvGraphicFramePr>
        <p:xfrm>
          <a:off x="3342575" y="2130450"/>
          <a:ext cx="3000000" cy="3000000"/>
        </p:xfrm>
        <a:graphic>
          <a:graphicData uri="http://schemas.openxmlformats.org/drawingml/2006/table">
            <a:tbl>
              <a:tblPr>
                <a:noFill/>
                <a:tableStyleId>{4CE046AB-FE70-4FF1-9322-693630586732}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297" name="Google Shape;7297;p84"/>
          <p:cNvGrpSpPr/>
          <p:nvPr/>
        </p:nvGrpSpPr>
        <p:grpSpPr>
          <a:xfrm>
            <a:off x="4086504" y="2517093"/>
            <a:ext cx="1517436" cy="74460"/>
            <a:chOff x="3980086" y="2804397"/>
            <a:chExt cx="1227600" cy="66900"/>
          </a:xfrm>
        </p:grpSpPr>
        <p:sp>
          <p:nvSpPr>
            <p:cNvPr id="7298" name="Google Shape;7298;p8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4"/>
          <p:cNvGrpSpPr/>
          <p:nvPr/>
        </p:nvGrpSpPr>
        <p:grpSpPr>
          <a:xfrm>
            <a:off x="4711569" y="2809680"/>
            <a:ext cx="892956" cy="74460"/>
            <a:chOff x="3980086" y="2804397"/>
            <a:chExt cx="1227600" cy="66900"/>
          </a:xfrm>
        </p:grpSpPr>
        <p:sp>
          <p:nvSpPr>
            <p:cNvPr id="7301" name="Google Shape;7301;p8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4"/>
          <p:cNvGrpSpPr/>
          <p:nvPr/>
        </p:nvGrpSpPr>
        <p:grpSpPr>
          <a:xfrm>
            <a:off x="3344661" y="3168563"/>
            <a:ext cx="2363244" cy="1005943"/>
            <a:chOff x="3358415" y="3361302"/>
            <a:chExt cx="2363244" cy="1024695"/>
          </a:xfrm>
        </p:grpSpPr>
        <p:grpSp>
          <p:nvGrpSpPr>
            <p:cNvPr id="7304" name="Google Shape;7304;p84"/>
            <p:cNvGrpSpPr/>
            <p:nvPr/>
          </p:nvGrpSpPr>
          <p:grpSpPr>
            <a:xfrm>
              <a:off x="3358415" y="3361302"/>
              <a:ext cx="441300" cy="1024695"/>
              <a:chOff x="3358415" y="3361302"/>
              <a:chExt cx="441300" cy="1024695"/>
            </a:xfrm>
          </p:grpSpPr>
          <p:sp>
            <p:nvSpPr>
              <p:cNvPr id="7305" name="Google Shape;7305;p8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84"/>
            <p:cNvGrpSpPr/>
            <p:nvPr/>
          </p:nvGrpSpPr>
          <p:grpSpPr>
            <a:xfrm>
              <a:off x="3838901" y="3361302"/>
              <a:ext cx="441300" cy="1024695"/>
              <a:chOff x="3838901" y="3361302"/>
              <a:chExt cx="441300" cy="1024695"/>
            </a:xfrm>
          </p:grpSpPr>
          <p:sp>
            <p:nvSpPr>
              <p:cNvPr id="7312" name="Google Shape;7312;p8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84"/>
            <p:cNvGrpSpPr/>
            <p:nvPr/>
          </p:nvGrpSpPr>
          <p:grpSpPr>
            <a:xfrm>
              <a:off x="4319387" y="3361302"/>
              <a:ext cx="441300" cy="1024695"/>
              <a:chOff x="4319387" y="3361302"/>
              <a:chExt cx="441300" cy="1024695"/>
            </a:xfrm>
          </p:grpSpPr>
          <p:sp>
            <p:nvSpPr>
              <p:cNvPr id="7319" name="Google Shape;7319;p8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84"/>
            <p:cNvGrpSpPr/>
            <p:nvPr/>
          </p:nvGrpSpPr>
          <p:grpSpPr>
            <a:xfrm>
              <a:off x="4799873" y="3361302"/>
              <a:ext cx="441300" cy="1024695"/>
              <a:chOff x="4799873" y="3361302"/>
              <a:chExt cx="441300" cy="1024695"/>
            </a:xfrm>
          </p:grpSpPr>
          <p:sp>
            <p:nvSpPr>
              <p:cNvPr id="7326" name="Google Shape;7326;p8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4"/>
            <p:cNvGrpSpPr/>
            <p:nvPr/>
          </p:nvGrpSpPr>
          <p:grpSpPr>
            <a:xfrm>
              <a:off x="5280360" y="3361302"/>
              <a:ext cx="441300" cy="1024695"/>
              <a:chOff x="5280360" y="3361302"/>
              <a:chExt cx="441300" cy="1024695"/>
            </a:xfrm>
          </p:grpSpPr>
          <p:sp>
            <p:nvSpPr>
              <p:cNvPr id="7333" name="Google Shape;7333;p8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339" name="Google Shape;7339;p84"/>
          <p:cNvGraphicFramePr/>
          <p:nvPr/>
        </p:nvGraphicFramePr>
        <p:xfrm>
          <a:off x="711088" y="2130450"/>
          <a:ext cx="3000000" cy="3000000"/>
        </p:xfrm>
        <a:graphic>
          <a:graphicData uri="http://schemas.openxmlformats.org/drawingml/2006/table">
            <a:tbl>
              <a:tblPr>
                <a:noFill/>
                <a:tableStyleId>{4CE046AB-FE70-4FF1-9322-693630586732}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340" name="Google Shape;7340;p84"/>
          <p:cNvGrpSpPr/>
          <p:nvPr/>
        </p:nvGrpSpPr>
        <p:grpSpPr>
          <a:xfrm>
            <a:off x="712613" y="3180175"/>
            <a:ext cx="2403614" cy="1005900"/>
            <a:chOff x="726450" y="3372825"/>
            <a:chExt cx="2403614" cy="1005900"/>
          </a:xfrm>
        </p:grpSpPr>
        <p:grpSp>
          <p:nvGrpSpPr>
            <p:cNvPr id="7341" name="Google Shape;7341;p84"/>
            <p:cNvGrpSpPr/>
            <p:nvPr/>
          </p:nvGrpSpPr>
          <p:grpSpPr>
            <a:xfrm>
              <a:off x="726450" y="3696000"/>
              <a:ext cx="2403614" cy="500898"/>
              <a:chOff x="726450" y="3696000"/>
              <a:chExt cx="2403614" cy="500898"/>
            </a:xfrm>
          </p:grpSpPr>
          <p:sp>
            <p:nvSpPr>
              <p:cNvPr id="7342" name="Google Shape;7342;p8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3" name="Google Shape;7343;p8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344" name="Google Shape;7344;p84"/>
            <p:cNvGrpSpPr/>
            <p:nvPr/>
          </p:nvGrpSpPr>
          <p:grpSpPr>
            <a:xfrm>
              <a:off x="1348050" y="3372825"/>
              <a:ext cx="1720425" cy="1005900"/>
              <a:chOff x="1348050" y="3372825"/>
              <a:chExt cx="1720425" cy="1005900"/>
            </a:xfrm>
          </p:grpSpPr>
          <p:sp>
            <p:nvSpPr>
              <p:cNvPr id="7345" name="Google Shape;7345;p8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6" name="Google Shape;7346;p8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7" name="Google Shape;7347;p8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8" name="Google Shape;7348;p8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9" name="Google Shape;7349;p8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350" name="Google Shape;7350;p84"/>
            <p:cNvGrpSpPr/>
            <p:nvPr/>
          </p:nvGrpSpPr>
          <p:grpSpPr>
            <a:xfrm>
              <a:off x="1455707" y="3731058"/>
              <a:ext cx="1491150" cy="417657"/>
              <a:chOff x="1455707" y="3731058"/>
              <a:chExt cx="1491150" cy="417657"/>
            </a:xfrm>
          </p:grpSpPr>
          <p:grpSp>
            <p:nvGrpSpPr>
              <p:cNvPr id="7351" name="Google Shape;7351;p84"/>
              <p:cNvGrpSpPr/>
              <p:nvPr/>
            </p:nvGrpSpPr>
            <p:grpSpPr>
              <a:xfrm>
                <a:off x="1472938" y="3745828"/>
                <a:ext cx="72126" cy="53788"/>
                <a:chOff x="1472938" y="3745828"/>
                <a:chExt cx="72126" cy="53788"/>
              </a:xfrm>
            </p:grpSpPr>
            <p:sp>
              <p:nvSpPr>
                <p:cNvPr id="7352" name="Google Shape;7352;p8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4"/>
              <p:cNvGrpSpPr/>
              <p:nvPr/>
            </p:nvGrpSpPr>
            <p:grpSpPr>
              <a:xfrm>
                <a:off x="1819181" y="4089633"/>
                <a:ext cx="72126" cy="53788"/>
                <a:chOff x="1819181" y="4089633"/>
                <a:chExt cx="72126" cy="53788"/>
              </a:xfrm>
            </p:grpSpPr>
            <p:sp>
              <p:nvSpPr>
                <p:cNvPr id="7355" name="Google Shape;7355;p8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4"/>
              <p:cNvGrpSpPr/>
              <p:nvPr/>
            </p:nvGrpSpPr>
            <p:grpSpPr>
              <a:xfrm>
                <a:off x="1455707" y="4084171"/>
                <a:ext cx="64321" cy="64544"/>
                <a:chOff x="1455707" y="4084171"/>
                <a:chExt cx="64321" cy="64544"/>
              </a:xfrm>
            </p:grpSpPr>
            <p:sp>
              <p:nvSpPr>
                <p:cNvPr id="7358" name="Google Shape;7358;p8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4"/>
              <p:cNvGrpSpPr/>
              <p:nvPr/>
            </p:nvGrpSpPr>
            <p:grpSpPr>
              <a:xfrm>
                <a:off x="1818610" y="3731058"/>
                <a:ext cx="64321" cy="64544"/>
                <a:chOff x="1818610" y="3731058"/>
                <a:chExt cx="64321" cy="64544"/>
              </a:xfrm>
            </p:grpSpPr>
            <p:sp>
              <p:nvSpPr>
                <p:cNvPr id="7361" name="Google Shape;7361;p8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84"/>
              <p:cNvGrpSpPr/>
              <p:nvPr/>
            </p:nvGrpSpPr>
            <p:grpSpPr>
              <a:xfrm>
                <a:off x="2172491" y="4089633"/>
                <a:ext cx="72126" cy="53788"/>
                <a:chOff x="2172491" y="4089633"/>
                <a:chExt cx="72126" cy="53788"/>
              </a:xfrm>
            </p:grpSpPr>
            <p:sp>
              <p:nvSpPr>
                <p:cNvPr id="7364" name="Google Shape;7364;p8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2171920" y="3731058"/>
                <a:ext cx="64321" cy="64544"/>
                <a:chOff x="2171920" y="3731058"/>
                <a:chExt cx="64321" cy="64544"/>
              </a:xfrm>
            </p:grpSpPr>
            <p:sp>
              <p:nvSpPr>
                <p:cNvPr id="7367" name="Google Shape;7367;p8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4"/>
              <p:cNvGrpSpPr/>
              <p:nvPr/>
            </p:nvGrpSpPr>
            <p:grpSpPr>
              <a:xfrm>
                <a:off x="2874730" y="3745828"/>
                <a:ext cx="72126" cy="53788"/>
                <a:chOff x="2874730" y="3745828"/>
                <a:chExt cx="72126" cy="53788"/>
              </a:xfrm>
            </p:grpSpPr>
            <p:sp>
              <p:nvSpPr>
                <p:cNvPr id="7370" name="Google Shape;7370;p8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4"/>
              <p:cNvGrpSpPr/>
              <p:nvPr/>
            </p:nvGrpSpPr>
            <p:grpSpPr>
              <a:xfrm>
                <a:off x="2878589" y="4081481"/>
                <a:ext cx="64321" cy="64544"/>
                <a:chOff x="2878589" y="4081481"/>
                <a:chExt cx="64321" cy="64544"/>
              </a:xfrm>
            </p:grpSpPr>
            <p:sp>
              <p:nvSpPr>
                <p:cNvPr id="7373" name="Google Shape;7373;p8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4"/>
              <p:cNvGrpSpPr/>
              <p:nvPr/>
            </p:nvGrpSpPr>
            <p:grpSpPr>
              <a:xfrm>
                <a:off x="2525796" y="4089633"/>
                <a:ext cx="72126" cy="53788"/>
                <a:chOff x="2525796" y="4089633"/>
                <a:chExt cx="72126" cy="53788"/>
              </a:xfrm>
            </p:grpSpPr>
            <p:sp>
              <p:nvSpPr>
                <p:cNvPr id="7376" name="Google Shape;7376;p8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4"/>
              <p:cNvGrpSpPr/>
              <p:nvPr/>
            </p:nvGrpSpPr>
            <p:grpSpPr>
              <a:xfrm>
                <a:off x="2525225" y="3731058"/>
                <a:ext cx="64321" cy="64544"/>
                <a:chOff x="2525225" y="3731058"/>
                <a:chExt cx="64321" cy="64544"/>
              </a:xfrm>
            </p:grpSpPr>
            <p:sp>
              <p:nvSpPr>
                <p:cNvPr id="7379" name="Google Shape;7379;p8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84"/>
        <p:cNvGrpSpPr/>
        <p:nvPr/>
      </p:nvGrpSpPr>
      <p:grpSpPr>
        <a:xfrm>
          <a:off x="0" y="0"/>
          <a:ext cx="0" cy="0"/>
          <a:chOff x="0" y="0"/>
          <a:chExt cx="0" cy="0"/>
        </a:xfrm>
      </p:grpSpPr>
      <p:grpSp>
        <p:nvGrpSpPr>
          <p:cNvPr id="7385" name="Google Shape;7385;p85"/>
          <p:cNvGrpSpPr/>
          <p:nvPr/>
        </p:nvGrpSpPr>
        <p:grpSpPr>
          <a:xfrm>
            <a:off x="716991" y="971306"/>
            <a:ext cx="845921" cy="690752"/>
            <a:chOff x="732428" y="1198513"/>
            <a:chExt cx="845921" cy="690752"/>
          </a:xfrm>
        </p:grpSpPr>
        <p:grpSp>
          <p:nvGrpSpPr>
            <p:cNvPr id="7386" name="Google Shape;7386;p85"/>
            <p:cNvGrpSpPr/>
            <p:nvPr/>
          </p:nvGrpSpPr>
          <p:grpSpPr>
            <a:xfrm>
              <a:off x="823030" y="1198513"/>
              <a:ext cx="755319" cy="690752"/>
              <a:chOff x="823030" y="1198513"/>
              <a:chExt cx="755319" cy="690752"/>
            </a:xfrm>
          </p:grpSpPr>
          <p:sp>
            <p:nvSpPr>
              <p:cNvPr id="7387" name="Google Shape;7387;p8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5"/>
            <p:cNvGrpSpPr/>
            <p:nvPr/>
          </p:nvGrpSpPr>
          <p:grpSpPr>
            <a:xfrm>
              <a:off x="732428" y="1239937"/>
              <a:ext cx="739912" cy="607886"/>
              <a:chOff x="732428" y="1239937"/>
              <a:chExt cx="739912" cy="607886"/>
            </a:xfrm>
          </p:grpSpPr>
          <p:sp>
            <p:nvSpPr>
              <p:cNvPr id="7390" name="Google Shape;7390;p8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5"/>
            <p:cNvGrpSpPr/>
            <p:nvPr/>
          </p:nvGrpSpPr>
          <p:grpSpPr>
            <a:xfrm>
              <a:off x="732428" y="1277018"/>
              <a:ext cx="702832" cy="533758"/>
              <a:chOff x="732428" y="1277018"/>
              <a:chExt cx="702832" cy="533758"/>
            </a:xfrm>
          </p:grpSpPr>
          <p:sp>
            <p:nvSpPr>
              <p:cNvPr id="7393" name="Google Shape;7393;p8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5"/>
            <p:cNvGrpSpPr/>
            <p:nvPr/>
          </p:nvGrpSpPr>
          <p:grpSpPr>
            <a:xfrm>
              <a:off x="931170" y="1306653"/>
              <a:ext cx="647179" cy="474455"/>
              <a:chOff x="931170" y="1306653"/>
              <a:chExt cx="647179" cy="474455"/>
            </a:xfrm>
          </p:grpSpPr>
          <p:sp>
            <p:nvSpPr>
              <p:cNvPr id="7396" name="Google Shape;7396;p8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8" name="Google Shape;7398;p8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5"/>
          <p:cNvGrpSpPr/>
          <p:nvPr/>
        </p:nvGrpSpPr>
        <p:grpSpPr>
          <a:xfrm>
            <a:off x="3948600" y="971313"/>
            <a:ext cx="634656" cy="699982"/>
            <a:chOff x="5985650" y="2860025"/>
            <a:chExt cx="1396075" cy="1539775"/>
          </a:xfrm>
        </p:grpSpPr>
        <p:sp>
          <p:nvSpPr>
            <p:cNvPr id="7400" name="Google Shape;7400;p8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5"/>
          <p:cNvGrpSpPr/>
          <p:nvPr/>
        </p:nvGrpSpPr>
        <p:grpSpPr>
          <a:xfrm>
            <a:off x="4704250" y="971306"/>
            <a:ext cx="725845" cy="699975"/>
            <a:chOff x="4249973" y="1201875"/>
            <a:chExt cx="1958568" cy="1888762"/>
          </a:xfrm>
        </p:grpSpPr>
        <p:sp>
          <p:nvSpPr>
            <p:cNvPr id="7433" name="Google Shape;7433;p8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4" name="Google Shape;7434;p85"/>
            <p:cNvGrpSpPr/>
            <p:nvPr/>
          </p:nvGrpSpPr>
          <p:grpSpPr>
            <a:xfrm>
              <a:off x="5853086" y="1789142"/>
              <a:ext cx="355454" cy="1048099"/>
              <a:chOff x="5576108" y="2016725"/>
              <a:chExt cx="565200" cy="1666560"/>
            </a:xfrm>
          </p:grpSpPr>
          <p:sp>
            <p:nvSpPr>
              <p:cNvPr id="7435" name="Google Shape;7435;p8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36" name="Google Shape;7436;p8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5"/>
            <p:cNvGrpSpPr/>
            <p:nvPr/>
          </p:nvGrpSpPr>
          <p:grpSpPr>
            <a:xfrm>
              <a:off x="4869455" y="2691676"/>
              <a:ext cx="1013897" cy="398961"/>
              <a:chOff x="4012057" y="3451825"/>
              <a:chExt cx="1612175" cy="634379"/>
            </a:xfrm>
          </p:grpSpPr>
          <p:sp>
            <p:nvSpPr>
              <p:cNvPr id="7438" name="Google Shape;7438;p8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39" name="Google Shape;7439;p8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5"/>
            <p:cNvGrpSpPr/>
            <p:nvPr/>
          </p:nvGrpSpPr>
          <p:grpSpPr>
            <a:xfrm>
              <a:off x="4276937" y="2155961"/>
              <a:ext cx="651965" cy="891358"/>
              <a:chOff x="3069908" y="2599997"/>
              <a:chExt cx="1036675" cy="1417328"/>
            </a:xfrm>
          </p:grpSpPr>
          <p:sp>
            <p:nvSpPr>
              <p:cNvPr id="7441" name="Google Shape;7441;p8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42" name="Google Shape;7442;p8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5"/>
            <p:cNvGrpSpPr/>
            <p:nvPr/>
          </p:nvGrpSpPr>
          <p:grpSpPr>
            <a:xfrm>
              <a:off x="5054918" y="1201875"/>
              <a:ext cx="999548" cy="602711"/>
              <a:chOff x="4306958" y="1082925"/>
              <a:chExt cx="1589359" cy="958358"/>
            </a:xfrm>
          </p:grpSpPr>
          <p:sp>
            <p:nvSpPr>
              <p:cNvPr id="7444" name="Google Shape;7444;p8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45" name="Google Shape;7445;p8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5"/>
            <p:cNvGrpSpPr/>
            <p:nvPr/>
          </p:nvGrpSpPr>
          <p:grpSpPr>
            <a:xfrm>
              <a:off x="4249973" y="1303451"/>
              <a:ext cx="799317" cy="841334"/>
              <a:chOff x="3027033" y="1244439"/>
              <a:chExt cx="1270977" cy="1337786"/>
            </a:xfrm>
          </p:grpSpPr>
          <p:sp>
            <p:nvSpPr>
              <p:cNvPr id="7447" name="Google Shape;7447;p8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48" name="Google Shape;7448;p8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49" name="Google Shape;7449;p85"/>
          <p:cNvGrpSpPr/>
          <p:nvPr/>
        </p:nvGrpSpPr>
        <p:grpSpPr>
          <a:xfrm>
            <a:off x="4057114" y="1858087"/>
            <a:ext cx="750769" cy="683784"/>
            <a:chOff x="4204684" y="2104422"/>
            <a:chExt cx="699822" cy="637382"/>
          </a:xfrm>
        </p:grpSpPr>
        <p:grpSp>
          <p:nvGrpSpPr>
            <p:cNvPr id="7450" name="Google Shape;7450;p85"/>
            <p:cNvGrpSpPr/>
            <p:nvPr/>
          </p:nvGrpSpPr>
          <p:grpSpPr>
            <a:xfrm>
              <a:off x="4204684" y="2430067"/>
              <a:ext cx="342957" cy="311738"/>
              <a:chOff x="4204684" y="2430067"/>
              <a:chExt cx="342957" cy="311738"/>
            </a:xfrm>
          </p:grpSpPr>
          <p:sp>
            <p:nvSpPr>
              <p:cNvPr id="7451" name="Google Shape;7451;p8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5"/>
            <p:cNvGrpSpPr/>
            <p:nvPr/>
          </p:nvGrpSpPr>
          <p:grpSpPr>
            <a:xfrm>
              <a:off x="4561586" y="2430067"/>
              <a:ext cx="342920" cy="311738"/>
              <a:chOff x="4561586" y="2430067"/>
              <a:chExt cx="342920" cy="311738"/>
            </a:xfrm>
          </p:grpSpPr>
          <p:sp>
            <p:nvSpPr>
              <p:cNvPr id="7454" name="Google Shape;7454;p8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5"/>
            <p:cNvGrpSpPr/>
            <p:nvPr/>
          </p:nvGrpSpPr>
          <p:grpSpPr>
            <a:xfrm>
              <a:off x="4561586" y="2104422"/>
              <a:ext cx="342920" cy="311738"/>
              <a:chOff x="4561586" y="2104422"/>
              <a:chExt cx="342920" cy="311738"/>
            </a:xfrm>
          </p:grpSpPr>
          <p:sp>
            <p:nvSpPr>
              <p:cNvPr id="7457" name="Google Shape;7457;p8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5"/>
            <p:cNvGrpSpPr/>
            <p:nvPr/>
          </p:nvGrpSpPr>
          <p:grpSpPr>
            <a:xfrm>
              <a:off x="4204684" y="2104422"/>
              <a:ext cx="342957" cy="311664"/>
              <a:chOff x="4204684" y="2104422"/>
              <a:chExt cx="342957" cy="311664"/>
            </a:xfrm>
          </p:grpSpPr>
          <p:sp>
            <p:nvSpPr>
              <p:cNvPr id="7460" name="Google Shape;7460;p8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2" name="Google Shape;7462;p85"/>
          <p:cNvGrpSpPr/>
          <p:nvPr/>
        </p:nvGrpSpPr>
        <p:grpSpPr>
          <a:xfrm>
            <a:off x="5521547" y="971301"/>
            <a:ext cx="660591" cy="688867"/>
            <a:chOff x="5830645" y="1267368"/>
            <a:chExt cx="530340" cy="553040"/>
          </a:xfrm>
        </p:grpSpPr>
        <p:sp>
          <p:nvSpPr>
            <p:cNvPr id="7463" name="Google Shape;7463;p8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4" name="Google Shape;7464;p85"/>
            <p:cNvGrpSpPr/>
            <p:nvPr/>
          </p:nvGrpSpPr>
          <p:grpSpPr>
            <a:xfrm>
              <a:off x="5830645" y="1267368"/>
              <a:ext cx="259743" cy="269909"/>
              <a:chOff x="5830645" y="1267368"/>
              <a:chExt cx="259743" cy="269909"/>
            </a:xfrm>
          </p:grpSpPr>
          <p:sp>
            <p:nvSpPr>
              <p:cNvPr id="7465" name="Google Shape;7465;p8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5"/>
            <p:cNvGrpSpPr/>
            <p:nvPr/>
          </p:nvGrpSpPr>
          <p:grpSpPr>
            <a:xfrm>
              <a:off x="6101293" y="1267368"/>
              <a:ext cx="259692" cy="269909"/>
              <a:chOff x="6101293" y="1267368"/>
              <a:chExt cx="259692" cy="269909"/>
            </a:xfrm>
          </p:grpSpPr>
          <p:sp>
            <p:nvSpPr>
              <p:cNvPr id="7468" name="Google Shape;7468;p8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85"/>
            <p:cNvGrpSpPr/>
            <p:nvPr/>
          </p:nvGrpSpPr>
          <p:grpSpPr>
            <a:xfrm>
              <a:off x="5830645" y="1550500"/>
              <a:ext cx="259692" cy="269909"/>
              <a:chOff x="5830645" y="1550500"/>
              <a:chExt cx="259692" cy="269909"/>
            </a:xfrm>
          </p:grpSpPr>
          <p:sp>
            <p:nvSpPr>
              <p:cNvPr id="7471" name="Google Shape;7471;p8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5"/>
            <p:cNvGrpSpPr/>
            <p:nvPr/>
          </p:nvGrpSpPr>
          <p:grpSpPr>
            <a:xfrm>
              <a:off x="6101293" y="1550500"/>
              <a:ext cx="259692" cy="269909"/>
              <a:chOff x="6101293" y="1550500"/>
              <a:chExt cx="259692" cy="269909"/>
            </a:xfrm>
          </p:grpSpPr>
          <p:sp>
            <p:nvSpPr>
              <p:cNvPr id="7474" name="Google Shape;7474;p8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6" name="Google Shape;7476;p85"/>
          <p:cNvGrpSpPr/>
          <p:nvPr/>
        </p:nvGrpSpPr>
        <p:grpSpPr>
          <a:xfrm>
            <a:off x="723700" y="1861760"/>
            <a:ext cx="697154" cy="679574"/>
            <a:chOff x="2679875" y="2361475"/>
            <a:chExt cx="780425" cy="760575"/>
          </a:xfrm>
        </p:grpSpPr>
        <p:sp>
          <p:nvSpPr>
            <p:cNvPr id="7477" name="Google Shape;7477;p8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5"/>
          <p:cNvGrpSpPr/>
          <p:nvPr/>
        </p:nvGrpSpPr>
        <p:grpSpPr>
          <a:xfrm>
            <a:off x="3122859" y="971352"/>
            <a:ext cx="735829" cy="684547"/>
            <a:chOff x="3351965" y="1148808"/>
            <a:chExt cx="750770" cy="698375"/>
          </a:xfrm>
        </p:grpSpPr>
        <p:grpSp>
          <p:nvGrpSpPr>
            <p:cNvPr id="7484" name="Google Shape;7484;p85"/>
            <p:cNvGrpSpPr/>
            <p:nvPr/>
          </p:nvGrpSpPr>
          <p:grpSpPr>
            <a:xfrm>
              <a:off x="3586796" y="1148808"/>
              <a:ext cx="294857" cy="286830"/>
              <a:chOff x="3750225" y="1774000"/>
              <a:chExt cx="149575" cy="145525"/>
            </a:xfrm>
          </p:grpSpPr>
          <p:sp>
            <p:nvSpPr>
              <p:cNvPr id="7485" name="Google Shape;7485;p8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5"/>
            <p:cNvGrpSpPr/>
            <p:nvPr/>
          </p:nvGrpSpPr>
          <p:grpSpPr>
            <a:xfrm>
              <a:off x="3779245" y="1375768"/>
              <a:ext cx="323490" cy="286978"/>
              <a:chOff x="3847850" y="1889150"/>
              <a:chExt cx="164100" cy="145600"/>
            </a:xfrm>
          </p:grpSpPr>
          <p:sp>
            <p:nvSpPr>
              <p:cNvPr id="7488" name="Google Shape;7488;p8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85"/>
            <p:cNvGrpSpPr/>
            <p:nvPr/>
          </p:nvGrpSpPr>
          <p:grpSpPr>
            <a:xfrm>
              <a:off x="3351965" y="1330435"/>
              <a:ext cx="295449" cy="285401"/>
              <a:chOff x="3631100" y="1866150"/>
              <a:chExt cx="149875" cy="144800"/>
            </a:xfrm>
          </p:grpSpPr>
          <p:sp>
            <p:nvSpPr>
              <p:cNvPr id="7491" name="Google Shape;7491;p8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5"/>
            <p:cNvGrpSpPr/>
            <p:nvPr/>
          </p:nvGrpSpPr>
          <p:grpSpPr>
            <a:xfrm>
              <a:off x="3548208" y="1560352"/>
              <a:ext cx="294808" cy="286830"/>
              <a:chOff x="3730650" y="1982800"/>
              <a:chExt cx="149550" cy="145525"/>
            </a:xfrm>
          </p:grpSpPr>
          <p:sp>
            <p:nvSpPr>
              <p:cNvPr id="7494" name="Google Shape;7494;p8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96" name="Google Shape;7496;p85"/>
          <p:cNvGrpSpPr/>
          <p:nvPr/>
        </p:nvGrpSpPr>
        <p:grpSpPr>
          <a:xfrm>
            <a:off x="7624512" y="971306"/>
            <a:ext cx="804565" cy="677795"/>
            <a:chOff x="7636443" y="1204988"/>
            <a:chExt cx="804565" cy="677795"/>
          </a:xfrm>
        </p:grpSpPr>
        <p:grpSp>
          <p:nvGrpSpPr>
            <p:cNvPr id="7497" name="Google Shape;7497;p85"/>
            <p:cNvGrpSpPr/>
            <p:nvPr/>
          </p:nvGrpSpPr>
          <p:grpSpPr>
            <a:xfrm>
              <a:off x="7636443" y="1509705"/>
              <a:ext cx="804565" cy="373078"/>
              <a:chOff x="7636443" y="1509705"/>
              <a:chExt cx="804565" cy="373078"/>
            </a:xfrm>
          </p:grpSpPr>
          <p:sp>
            <p:nvSpPr>
              <p:cNvPr id="7498" name="Google Shape;7498;p8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5"/>
            <p:cNvGrpSpPr/>
            <p:nvPr/>
          </p:nvGrpSpPr>
          <p:grpSpPr>
            <a:xfrm>
              <a:off x="7636443" y="1408133"/>
              <a:ext cx="804565" cy="373078"/>
              <a:chOff x="7636443" y="1408133"/>
              <a:chExt cx="804565" cy="373078"/>
            </a:xfrm>
          </p:grpSpPr>
          <p:sp>
            <p:nvSpPr>
              <p:cNvPr id="7501" name="Google Shape;7501;p8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5"/>
            <p:cNvGrpSpPr/>
            <p:nvPr/>
          </p:nvGrpSpPr>
          <p:grpSpPr>
            <a:xfrm>
              <a:off x="7636443" y="1306560"/>
              <a:ext cx="804565" cy="373078"/>
              <a:chOff x="7636443" y="1306560"/>
              <a:chExt cx="804565" cy="373078"/>
            </a:xfrm>
          </p:grpSpPr>
          <p:sp>
            <p:nvSpPr>
              <p:cNvPr id="7504" name="Google Shape;7504;p8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5"/>
            <p:cNvGrpSpPr/>
            <p:nvPr/>
          </p:nvGrpSpPr>
          <p:grpSpPr>
            <a:xfrm>
              <a:off x="7636443" y="1204988"/>
              <a:ext cx="804565" cy="373078"/>
              <a:chOff x="7636443" y="1204988"/>
              <a:chExt cx="804565" cy="373078"/>
            </a:xfrm>
          </p:grpSpPr>
          <p:sp>
            <p:nvSpPr>
              <p:cNvPr id="7507" name="Google Shape;7507;p8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9" name="Google Shape;7509;p85"/>
          <p:cNvGrpSpPr/>
          <p:nvPr/>
        </p:nvGrpSpPr>
        <p:grpSpPr>
          <a:xfrm>
            <a:off x="4963358" y="1878721"/>
            <a:ext cx="661339" cy="661188"/>
            <a:chOff x="3990000" y="975400"/>
            <a:chExt cx="3934200" cy="3933300"/>
          </a:xfrm>
        </p:grpSpPr>
        <p:sp>
          <p:nvSpPr>
            <p:cNvPr id="7510" name="Google Shape;7510;p8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5"/>
          <p:cNvGrpSpPr/>
          <p:nvPr/>
        </p:nvGrpSpPr>
        <p:grpSpPr>
          <a:xfrm>
            <a:off x="6607006" y="1857359"/>
            <a:ext cx="868881" cy="684241"/>
            <a:chOff x="6598259" y="2078634"/>
            <a:chExt cx="868881" cy="684241"/>
          </a:xfrm>
        </p:grpSpPr>
        <p:sp>
          <p:nvSpPr>
            <p:cNvPr id="7515" name="Google Shape;7515;p8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1" name="Google Shape;7521;p85"/>
            <p:cNvGrpSpPr/>
            <p:nvPr/>
          </p:nvGrpSpPr>
          <p:grpSpPr>
            <a:xfrm>
              <a:off x="6808175" y="2078634"/>
              <a:ext cx="452229" cy="684241"/>
              <a:chOff x="6808175" y="2078634"/>
              <a:chExt cx="452229" cy="684241"/>
            </a:xfrm>
          </p:grpSpPr>
          <p:sp>
            <p:nvSpPr>
              <p:cNvPr id="7522" name="Google Shape;7522;p8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8" name="Google Shape;7528;p85"/>
              <p:cNvGrpSpPr/>
              <p:nvPr/>
            </p:nvGrpSpPr>
            <p:grpSpPr>
              <a:xfrm>
                <a:off x="6821586" y="2078634"/>
                <a:ext cx="426871" cy="684241"/>
                <a:chOff x="6821586" y="2078634"/>
                <a:chExt cx="426871" cy="684241"/>
              </a:xfrm>
            </p:grpSpPr>
            <p:grpSp>
              <p:nvGrpSpPr>
                <p:cNvPr id="7529" name="Google Shape;7529;p85"/>
                <p:cNvGrpSpPr/>
                <p:nvPr/>
              </p:nvGrpSpPr>
              <p:grpSpPr>
                <a:xfrm>
                  <a:off x="6821586" y="2078634"/>
                  <a:ext cx="426871" cy="684241"/>
                  <a:chOff x="6821586" y="2078634"/>
                  <a:chExt cx="426871" cy="684241"/>
                </a:xfrm>
              </p:grpSpPr>
              <p:sp>
                <p:nvSpPr>
                  <p:cNvPr id="7530" name="Google Shape;7530;p8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9" name="Google Shape;7549;p8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55" name="Google Shape;7555;p85"/>
          <p:cNvGrpSpPr/>
          <p:nvPr/>
        </p:nvGrpSpPr>
        <p:grpSpPr>
          <a:xfrm>
            <a:off x="5780173" y="1862968"/>
            <a:ext cx="671358" cy="671358"/>
            <a:chOff x="6535625" y="760425"/>
            <a:chExt cx="1665900" cy="1665900"/>
          </a:xfrm>
        </p:grpSpPr>
        <p:sp>
          <p:nvSpPr>
            <p:cNvPr id="7556" name="Google Shape;7556;p8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716989" y="3531368"/>
            <a:ext cx="1340789" cy="640830"/>
            <a:chOff x="238125" y="1151100"/>
            <a:chExt cx="7139450" cy="3412300"/>
          </a:xfrm>
        </p:grpSpPr>
        <p:sp>
          <p:nvSpPr>
            <p:cNvPr id="7561" name="Google Shape;7561;p8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5584212" y="2734649"/>
            <a:ext cx="985357" cy="585764"/>
            <a:chOff x="5145061" y="2881789"/>
            <a:chExt cx="1107641" cy="658458"/>
          </a:xfrm>
        </p:grpSpPr>
        <p:grpSp>
          <p:nvGrpSpPr>
            <p:cNvPr id="7574" name="Google Shape;7574;p85"/>
            <p:cNvGrpSpPr/>
            <p:nvPr/>
          </p:nvGrpSpPr>
          <p:grpSpPr>
            <a:xfrm>
              <a:off x="5722989" y="3244587"/>
              <a:ext cx="529713" cy="295659"/>
              <a:chOff x="5722989" y="3244587"/>
              <a:chExt cx="529713" cy="295659"/>
            </a:xfrm>
          </p:grpSpPr>
          <p:sp>
            <p:nvSpPr>
              <p:cNvPr id="7575" name="Google Shape;7575;p8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576" name="Google Shape;7576;p8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577" name="Google Shape;7577;p85"/>
            <p:cNvGrpSpPr/>
            <p:nvPr/>
          </p:nvGrpSpPr>
          <p:grpSpPr>
            <a:xfrm>
              <a:off x="5145061" y="3244587"/>
              <a:ext cx="536807" cy="295659"/>
              <a:chOff x="5145061" y="3244587"/>
              <a:chExt cx="536807" cy="295659"/>
            </a:xfrm>
          </p:grpSpPr>
          <p:sp>
            <p:nvSpPr>
              <p:cNvPr id="7578" name="Google Shape;7578;p8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579" name="Google Shape;7579;p8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580" name="Google Shape;7580;p85"/>
            <p:cNvGrpSpPr/>
            <p:nvPr/>
          </p:nvGrpSpPr>
          <p:grpSpPr>
            <a:xfrm>
              <a:off x="5341327" y="2898245"/>
              <a:ext cx="532309" cy="614891"/>
              <a:chOff x="5341327" y="2898245"/>
              <a:chExt cx="532309" cy="614891"/>
            </a:xfrm>
          </p:grpSpPr>
          <p:sp>
            <p:nvSpPr>
              <p:cNvPr id="7581" name="Google Shape;7581;p8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582" name="Google Shape;7582;p8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583" name="Google Shape;7583;p85"/>
            <p:cNvGrpSpPr/>
            <p:nvPr/>
          </p:nvGrpSpPr>
          <p:grpSpPr>
            <a:xfrm>
              <a:off x="5532290" y="2881789"/>
              <a:ext cx="620516" cy="305456"/>
              <a:chOff x="5532290" y="2881789"/>
              <a:chExt cx="620516" cy="305456"/>
            </a:xfrm>
          </p:grpSpPr>
          <p:sp>
            <p:nvSpPr>
              <p:cNvPr id="7584" name="Google Shape;7584;p8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585" name="Google Shape;7585;p8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586" name="Google Shape;7586;p85"/>
          <p:cNvGrpSpPr/>
          <p:nvPr/>
        </p:nvGrpSpPr>
        <p:grpSpPr>
          <a:xfrm>
            <a:off x="8163135" y="3526707"/>
            <a:ext cx="269068" cy="645491"/>
            <a:chOff x="7026852" y="3311869"/>
            <a:chExt cx="434331" cy="1041954"/>
          </a:xfrm>
        </p:grpSpPr>
        <p:sp>
          <p:nvSpPr>
            <p:cNvPr id="7587" name="Google Shape;7587;p8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5"/>
          <p:cNvGrpSpPr/>
          <p:nvPr/>
        </p:nvGrpSpPr>
        <p:grpSpPr>
          <a:xfrm>
            <a:off x="6179716" y="3565945"/>
            <a:ext cx="293882" cy="293836"/>
            <a:chOff x="4873519" y="3311869"/>
            <a:chExt cx="499374" cy="499296"/>
          </a:xfrm>
        </p:grpSpPr>
        <p:sp>
          <p:nvSpPr>
            <p:cNvPr id="7591" name="Google Shape;7591;p8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85"/>
          <p:cNvGrpSpPr/>
          <p:nvPr/>
        </p:nvGrpSpPr>
        <p:grpSpPr>
          <a:xfrm>
            <a:off x="6179716" y="3878316"/>
            <a:ext cx="293882" cy="293882"/>
            <a:chOff x="4873519" y="3875839"/>
            <a:chExt cx="499374" cy="499374"/>
          </a:xfrm>
        </p:grpSpPr>
        <p:sp>
          <p:nvSpPr>
            <p:cNvPr id="7594" name="Google Shape;7594;p8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2410244" y="1850269"/>
            <a:ext cx="698104" cy="698208"/>
            <a:chOff x="2565073" y="2075876"/>
            <a:chExt cx="672482" cy="672518"/>
          </a:xfrm>
        </p:grpSpPr>
        <p:sp>
          <p:nvSpPr>
            <p:cNvPr id="7597" name="Google Shape;7597;p8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5633655" y="3534869"/>
            <a:ext cx="438354" cy="637329"/>
            <a:chOff x="1697726" y="3244179"/>
            <a:chExt cx="788124" cy="1146069"/>
          </a:xfrm>
        </p:grpSpPr>
        <p:sp>
          <p:nvSpPr>
            <p:cNvPr id="7604" name="Google Shape;7604;p8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6" name="Google Shape;7606;p85"/>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7" name="Google Shape;7607;p85"/>
          <p:cNvGrpSpPr/>
          <p:nvPr/>
        </p:nvGrpSpPr>
        <p:grpSpPr>
          <a:xfrm>
            <a:off x="7634869" y="1863232"/>
            <a:ext cx="799565" cy="670282"/>
            <a:chOff x="7617850" y="2063282"/>
            <a:chExt cx="799565" cy="670282"/>
          </a:xfrm>
        </p:grpSpPr>
        <p:cxnSp>
          <p:nvCxnSpPr>
            <p:cNvPr id="7608" name="Google Shape;7608;p8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09" name="Google Shape;7609;p8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10" name="Google Shape;7610;p8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11" name="Google Shape;7611;p8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12" name="Google Shape;7612;p8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613" name="Google Shape;7613;p8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614" name="Google Shape;7614;p85"/>
            <p:cNvGrpSpPr/>
            <p:nvPr/>
          </p:nvGrpSpPr>
          <p:grpSpPr>
            <a:xfrm>
              <a:off x="7734309" y="2063282"/>
              <a:ext cx="570957" cy="620095"/>
              <a:chOff x="7734309" y="2063282"/>
              <a:chExt cx="570957" cy="620095"/>
            </a:xfrm>
          </p:grpSpPr>
          <p:grpSp>
            <p:nvGrpSpPr>
              <p:cNvPr id="7615" name="Google Shape;7615;p85"/>
              <p:cNvGrpSpPr/>
              <p:nvPr/>
            </p:nvGrpSpPr>
            <p:grpSpPr>
              <a:xfrm>
                <a:off x="8031573" y="2063282"/>
                <a:ext cx="273693" cy="620095"/>
                <a:chOff x="8031573" y="2063282"/>
                <a:chExt cx="273693" cy="620095"/>
              </a:xfrm>
            </p:grpSpPr>
            <p:sp>
              <p:nvSpPr>
                <p:cNvPr id="7616" name="Google Shape;7616;p8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85"/>
              <p:cNvGrpSpPr/>
              <p:nvPr/>
            </p:nvGrpSpPr>
            <p:grpSpPr>
              <a:xfrm flipH="1">
                <a:off x="7734309" y="2063282"/>
                <a:ext cx="273693" cy="620095"/>
                <a:chOff x="8031573" y="2063282"/>
                <a:chExt cx="273693" cy="620095"/>
              </a:xfrm>
            </p:grpSpPr>
            <p:sp>
              <p:nvSpPr>
                <p:cNvPr id="7621" name="Google Shape;7621;p8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25" name="Google Shape;7625;p85"/>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5"/>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7821475" y="2716715"/>
            <a:ext cx="602567" cy="601884"/>
            <a:chOff x="1186975" y="238125"/>
            <a:chExt cx="5244275" cy="5238325"/>
          </a:xfrm>
        </p:grpSpPr>
        <p:sp>
          <p:nvSpPr>
            <p:cNvPr id="7628" name="Google Shape;7628;p8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5"/>
          <p:cNvGrpSpPr/>
          <p:nvPr/>
        </p:nvGrpSpPr>
        <p:grpSpPr>
          <a:xfrm>
            <a:off x="3264213" y="1856199"/>
            <a:ext cx="651848" cy="687338"/>
            <a:chOff x="3400515" y="2056248"/>
            <a:chExt cx="698134" cy="735987"/>
          </a:xfrm>
        </p:grpSpPr>
        <p:grpSp>
          <p:nvGrpSpPr>
            <p:cNvPr id="7633" name="Google Shape;7633;p85"/>
            <p:cNvGrpSpPr/>
            <p:nvPr/>
          </p:nvGrpSpPr>
          <p:grpSpPr>
            <a:xfrm>
              <a:off x="3400515" y="2283913"/>
              <a:ext cx="312919" cy="219900"/>
              <a:chOff x="3400515" y="2283913"/>
              <a:chExt cx="312919" cy="219900"/>
            </a:xfrm>
          </p:grpSpPr>
          <p:sp>
            <p:nvSpPr>
              <p:cNvPr id="7634" name="Google Shape;7634;p8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35" name="Google Shape;7635;p8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636" name="Google Shape;7636;p85"/>
            <p:cNvGrpSpPr/>
            <p:nvPr/>
          </p:nvGrpSpPr>
          <p:grpSpPr>
            <a:xfrm>
              <a:off x="3547823" y="2461089"/>
              <a:ext cx="219900" cy="331146"/>
              <a:chOff x="3547823" y="2461089"/>
              <a:chExt cx="219900" cy="331146"/>
            </a:xfrm>
          </p:grpSpPr>
          <p:sp>
            <p:nvSpPr>
              <p:cNvPr id="7637" name="Google Shape;7637;p8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38" name="Google Shape;7638;p8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639" name="Google Shape;7639;p85"/>
            <p:cNvGrpSpPr/>
            <p:nvPr/>
          </p:nvGrpSpPr>
          <p:grpSpPr>
            <a:xfrm>
              <a:off x="3734138" y="2461089"/>
              <a:ext cx="219900" cy="331146"/>
              <a:chOff x="3734138" y="2461089"/>
              <a:chExt cx="219900" cy="331146"/>
            </a:xfrm>
          </p:grpSpPr>
          <p:sp>
            <p:nvSpPr>
              <p:cNvPr id="7640" name="Google Shape;7640;p8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41" name="Google Shape;7641;p8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642" name="Google Shape;7642;p85"/>
            <p:cNvGrpSpPr/>
            <p:nvPr/>
          </p:nvGrpSpPr>
          <p:grpSpPr>
            <a:xfrm>
              <a:off x="3787560" y="2281742"/>
              <a:ext cx="311089" cy="219900"/>
              <a:chOff x="3787560" y="2281742"/>
              <a:chExt cx="311089" cy="219900"/>
            </a:xfrm>
          </p:grpSpPr>
          <p:sp>
            <p:nvSpPr>
              <p:cNvPr id="7643" name="Google Shape;7643;p8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44" name="Google Shape;7644;p8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645" name="Google Shape;7645;p85"/>
            <p:cNvGrpSpPr/>
            <p:nvPr/>
          </p:nvGrpSpPr>
          <p:grpSpPr>
            <a:xfrm>
              <a:off x="3637290" y="2056248"/>
              <a:ext cx="219900" cy="330736"/>
              <a:chOff x="3637290" y="2056248"/>
              <a:chExt cx="219900" cy="330736"/>
            </a:xfrm>
          </p:grpSpPr>
          <p:sp>
            <p:nvSpPr>
              <p:cNvPr id="7646" name="Google Shape;7646;p8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647" name="Google Shape;7647;p8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648" name="Google Shape;7648;p85"/>
          <p:cNvGrpSpPr/>
          <p:nvPr/>
        </p:nvGrpSpPr>
        <p:grpSpPr>
          <a:xfrm>
            <a:off x="2555919" y="2726205"/>
            <a:ext cx="1268144" cy="592394"/>
            <a:chOff x="238125" y="1188750"/>
            <a:chExt cx="7140450" cy="3335550"/>
          </a:xfrm>
        </p:grpSpPr>
        <p:sp>
          <p:nvSpPr>
            <p:cNvPr id="7649" name="Google Shape;7649;p8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6663819" y="2728360"/>
            <a:ext cx="1053944" cy="590147"/>
            <a:chOff x="238125" y="1335475"/>
            <a:chExt cx="5418735" cy="3034175"/>
          </a:xfrm>
        </p:grpSpPr>
        <p:sp>
          <p:nvSpPr>
            <p:cNvPr id="7655" name="Google Shape;7655;p8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4094628" y="3533259"/>
            <a:ext cx="1268207" cy="638939"/>
            <a:chOff x="3967651" y="3645904"/>
            <a:chExt cx="1479304" cy="745292"/>
          </a:xfrm>
        </p:grpSpPr>
        <p:grpSp>
          <p:nvGrpSpPr>
            <p:cNvPr id="7659" name="Google Shape;7659;p85"/>
            <p:cNvGrpSpPr/>
            <p:nvPr/>
          </p:nvGrpSpPr>
          <p:grpSpPr>
            <a:xfrm>
              <a:off x="3967651" y="4009026"/>
              <a:ext cx="1479304" cy="382170"/>
              <a:chOff x="3967651" y="4009026"/>
              <a:chExt cx="1479304" cy="382170"/>
            </a:xfrm>
          </p:grpSpPr>
          <p:grpSp>
            <p:nvGrpSpPr>
              <p:cNvPr id="7660" name="Google Shape;7660;p85"/>
              <p:cNvGrpSpPr/>
              <p:nvPr/>
            </p:nvGrpSpPr>
            <p:grpSpPr>
              <a:xfrm>
                <a:off x="4892216" y="4195630"/>
                <a:ext cx="554739" cy="195566"/>
                <a:chOff x="3604375" y="4892160"/>
                <a:chExt cx="1651500" cy="582215"/>
              </a:xfrm>
            </p:grpSpPr>
            <p:sp>
              <p:nvSpPr>
                <p:cNvPr id="7661" name="Google Shape;7661;p8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5"/>
              <p:cNvGrpSpPr/>
              <p:nvPr/>
            </p:nvGrpSpPr>
            <p:grpSpPr>
              <a:xfrm>
                <a:off x="3967651" y="4146303"/>
                <a:ext cx="579402" cy="244893"/>
                <a:chOff x="851875" y="4745310"/>
                <a:chExt cx="1724925" cy="729065"/>
              </a:xfrm>
            </p:grpSpPr>
            <p:sp>
              <p:nvSpPr>
                <p:cNvPr id="7664" name="Google Shape;7664;p8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5"/>
              <p:cNvGrpSpPr/>
              <p:nvPr/>
            </p:nvGrpSpPr>
            <p:grpSpPr>
              <a:xfrm>
                <a:off x="4460753" y="4009026"/>
                <a:ext cx="493110" cy="382170"/>
                <a:chOff x="2319875" y="4336625"/>
                <a:chExt cx="1468025" cy="1137750"/>
              </a:xfrm>
            </p:grpSpPr>
            <p:sp>
              <p:nvSpPr>
                <p:cNvPr id="7667" name="Google Shape;7667;p8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69" name="Google Shape;7669;p85"/>
            <p:cNvGrpSpPr/>
            <p:nvPr/>
          </p:nvGrpSpPr>
          <p:grpSpPr>
            <a:xfrm>
              <a:off x="4479443" y="3645904"/>
              <a:ext cx="455965" cy="388789"/>
              <a:chOff x="2957425" y="238100"/>
              <a:chExt cx="1910200" cy="1628775"/>
            </a:xfrm>
          </p:grpSpPr>
          <p:sp>
            <p:nvSpPr>
              <p:cNvPr id="7670" name="Google Shape;7670;p8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0" name="Google Shape;7680;p85"/>
          <p:cNvGrpSpPr/>
          <p:nvPr/>
        </p:nvGrpSpPr>
        <p:grpSpPr>
          <a:xfrm>
            <a:off x="2480742" y="3534460"/>
            <a:ext cx="1243128" cy="637739"/>
            <a:chOff x="2496310" y="3693351"/>
            <a:chExt cx="1342906" cy="688926"/>
          </a:xfrm>
        </p:grpSpPr>
        <p:grpSp>
          <p:nvGrpSpPr>
            <p:cNvPr id="7681" name="Google Shape;7681;p85"/>
            <p:cNvGrpSpPr/>
            <p:nvPr/>
          </p:nvGrpSpPr>
          <p:grpSpPr>
            <a:xfrm>
              <a:off x="2496310" y="3693351"/>
              <a:ext cx="1342906" cy="688875"/>
              <a:chOff x="2496310" y="3693351"/>
              <a:chExt cx="1342906" cy="688875"/>
            </a:xfrm>
          </p:grpSpPr>
          <p:sp>
            <p:nvSpPr>
              <p:cNvPr id="7682" name="Google Shape;7682;p8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8" name="Google Shape;7688;p85"/>
              <p:cNvCxnSpPr>
                <a:stCxn id="768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689" name="Google Shape;7689;p85"/>
              <p:cNvCxnSpPr>
                <a:stCxn id="768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690" name="Google Shape;7690;p85"/>
              <p:cNvCxnSpPr>
                <a:stCxn id="768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691" name="Google Shape;7691;p85"/>
              <p:cNvCxnSpPr>
                <a:stCxn id="768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692" name="Google Shape;7692;p85"/>
              <p:cNvCxnSpPr>
                <a:stCxn id="768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693" name="Google Shape;7693;p85"/>
            <p:cNvGrpSpPr/>
            <p:nvPr/>
          </p:nvGrpSpPr>
          <p:grpSpPr>
            <a:xfrm>
              <a:off x="2675275" y="3930557"/>
              <a:ext cx="1003306" cy="451719"/>
              <a:chOff x="2675275" y="4174282"/>
              <a:chExt cx="1003306" cy="451719"/>
            </a:xfrm>
          </p:grpSpPr>
          <p:sp>
            <p:nvSpPr>
              <p:cNvPr id="7694" name="Google Shape;7694;p8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97" name="Google Shape;7697;p85"/>
          <p:cNvGrpSpPr/>
          <p:nvPr/>
        </p:nvGrpSpPr>
        <p:grpSpPr>
          <a:xfrm>
            <a:off x="1654412" y="971306"/>
            <a:ext cx="574511" cy="874709"/>
            <a:chOff x="1715404" y="1112080"/>
            <a:chExt cx="642270" cy="977984"/>
          </a:xfrm>
        </p:grpSpPr>
        <p:grpSp>
          <p:nvGrpSpPr>
            <p:cNvPr id="7698" name="Google Shape;7698;p85"/>
            <p:cNvGrpSpPr/>
            <p:nvPr/>
          </p:nvGrpSpPr>
          <p:grpSpPr>
            <a:xfrm>
              <a:off x="1715404" y="1112080"/>
              <a:ext cx="642270" cy="977984"/>
              <a:chOff x="1715404" y="1112080"/>
              <a:chExt cx="642270" cy="977984"/>
            </a:xfrm>
          </p:grpSpPr>
          <p:sp>
            <p:nvSpPr>
              <p:cNvPr id="7699" name="Google Shape;7699;p8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5"/>
            <p:cNvGrpSpPr/>
            <p:nvPr/>
          </p:nvGrpSpPr>
          <p:grpSpPr>
            <a:xfrm>
              <a:off x="1768927" y="1165603"/>
              <a:ext cx="535225" cy="851367"/>
              <a:chOff x="1768927" y="1165603"/>
              <a:chExt cx="535225" cy="851367"/>
            </a:xfrm>
          </p:grpSpPr>
          <p:sp>
            <p:nvSpPr>
              <p:cNvPr id="7702" name="Google Shape;7702;p8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85"/>
            <p:cNvGrpSpPr/>
            <p:nvPr/>
          </p:nvGrpSpPr>
          <p:grpSpPr>
            <a:xfrm>
              <a:off x="1822449" y="1219125"/>
              <a:ext cx="428180" cy="718859"/>
              <a:chOff x="1822449" y="1219125"/>
              <a:chExt cx="428180" cy="718859"/>
            </a:xfrm>
          </p:grpSpPr>
          <p:sp>
            <p:nvSpPr>
              <p:cNvPr id="7705" name="Google Shape;7705;p8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5"/>
            <p:cNvGrpSpPr/>
            <p:nvPr/>
          </p:nvGrpSpPr>
          <p:grpSpPr>
            <a:xfrm>
              <a:off x="1875972" y="1272648"/>
              <a:ext cx="321135" cy="586939"/>
              <a:chOff x="1875972" y="1272648"/>
              <a:chExt cx="321135" cy="586939"/>
            </a:xfrm>
          </p:grpSpPr>
          <p:sp>
            <p:nvSpPr>
              <p:cNvPr id="7708" name="Google Shape;7708;p8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10" name="Google Shape;7710;p85"/>
          <p:cNvGrpSpPr/>
          <p:nvPr/>
        </p:nvGrpSpPr>
        <p:grpSpPr>
          <a:xfrm>
            <a:off x="7761573" y="3528028"/>
            <a:ext cx="293855" cy="644170"/>
            <a:chOff x="241025" y="3151575"/>
            <a:chExt cx="293855" cy="644170"/>
          </a:xfrm>
        </p:grpSpPr>
        <p:sp>
          <p:nvSpPr>
            <p:cNvPr id="7711" name="Google Shape;7711;p8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709557" y="2728028"/>
            <a:ext cx="1779649" cy="591620"/>
            <a:chOff x="246070" y="1983375"/>
            <a:chExt cx="1855347" cy="616849"/>
          </a:xfrm>
        </p:grpSpPr>
        <p:sp>
          <p:nvSpPr>
            <p:cNvPr id="7714" name="Google Shape;7714;p8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5"/>
          <p:cNvGrpSpPr/>
          <p:nvPr/>
        </p:nvGrpSpPr>
        <p:grpSpPr>
          <a:xfrm>
            <a:off x="2320424" y="971306"/>
            <a:ext cx="711055" cy="745993"/>
            <a:chOff x="2496269" y="1171698"/>
            <a:chExt cx="761953" cy="799392"/>
          </a:xfrm>
        </p:grpSpPr>
        <p:grpSp>
          <p:nvGrpSpPr>
            <p:cNvPr id="7724" name="Google Shape;7724;p85"/>
            <p:cNvGrpSpPr/>
            <p:nvPr/>
          </p:nvGrpSpPr>
          <p:grpSpPr>
            <a:xfrm>
              <a:off x="2496269" y="1171698"/>
              <a:ext cx="761953" cy="723022"/>
              <a:chOff x="2496269" y="1171698"/>
              <a:chExt cx="761953" cy="723022"/>
            </a:xfrm>
          </p:grpSpPr>
          <p:sp>
            <p:nvSpPr>
              <p:cNvPr id="7725" name="Google Shape;7725;p8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7" name="Google Shape;7727;p85"/>
              <p:cNvGrpSpPr/>
              <p:nvPr/>
            </p:nvGrpSpPr>
            <p:grpSpPr>
              <a:xfrm>
                <a:off x="2496269" y="1171698"/>
                <a:ext cx="761953" cy="723022"/>
                <a:chOff x="2496269" y="1120652"/>
                <a:chExt cx="761953" cy="723022"/>
              </a:xfrm>
            </p:grpSpPr>
            <p:grpSp>
              <p:nvGrpSpPr>
                <p:cNvPr id="7728" name="Google Shape;7728;p85"/>
                <p:cNvGrpSpPr/>
                <p:nvPr/>
              </p:nvGrpSpPr>
              <p:grpSpPr>
                <a:xfrm>
                  <a:off x="2496269" y="1120652"/>
                  <a:ext cx="761953" cy="723022"/>
                  <a:chOff x="2496269" y="1120652"/>
                  <a:chExt cx="761953" cy="723022"/>
                </a:xfrm>
              </p:grpSpPr>
              <p:grpSp>
                <p:nvGrpSpPr>
                  <p:cNvPr id="7729" name="Google Shape;7729;p85"/>
                  <p:cNvGrpSpPr/>
                  <p:nvPr/>
                </p:nvGrpSpPr>
                <p:grpSpPr>
                  <a:xfrm>
                    <a:off x="2496269" y="1304589"/>
                    <a:ext cx="407089" cy="305057"/>
                    <a:chOff x="2496269" y="1304589"/>
                    <a:chExt cx="407089" cy="305057"/>
                  </a:xfrm>
                </p:grpSpPr>
                <p:sp>
                  <p:nvSpPr>
                    <p:cNvPr id="7730" name="Google Shape;7730;p8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2586468" y="1493376"/>
                    <a:ext cx="358850" cy="349656"/>
                    <a:chOff x="2586468" y="1493376"/>
                    <a:chExt cx="358850" cy="349656"/>
                  </a:xfrm>
                </p:grpSpPr>
                <p:sp>
                  <p:nvSpPr>
                    <p:cNvPr id="7733" name="Google Shape;7733;p8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5"/>
                  <p:cNvGrpSpPr/>
                  <p:nvPr/>
                </p:nvGrpSpPr>
                <p:grpSpPr>
                  <a:xfrm>
                    <a:off x="2807939" y="1494024"/>
                    <a:ext cx="358857" cy="349650"/>
                    <a:chOff x="2807939" y="1494024"/>
                    <a:chExt cx="358857" cy="349650"/>
                  </a:xfrm>
                </p:grpSpPr>
                <p:sp>
                  <p:nvSpPr>
                    <p:cNvPr id="7736" name="Google Shape;7736;p8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5"/>
                  <p:cNvGrpSpPr/>
                  <p:nvPr/>
                </p:nvGrpSpPr>
                <p:grpSpPr>
                  <a:xfrm>
                    <a:off x="2851133" y="1305635"/>
                    <a:ext cx="407089" cy="305057"/>
                    <a:chOff x="2851133" y="1305635"/>
                    <a:chExt cx="407089" cy="305057"/>
                  </a:xfrm>
                </p:grpSpPr>
                <p:sp>
                  <p:nvSpPr>
                    <p:cNvPr id="7739" name="Google Shape;7739;p8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5"/>
                  <p:cNvGrpSpPr/>
                  <p:nvPr/>
                </p:nvGrpSpPr>
                <p:grpSpPr>
                  <a:xfrm>
                    <a:off x="2727495" y="1120652"/>
                    <a:ext cx="300271" cy="396358"/>
                    <a:chOff x="2727495" y="1120652"/>
                    <a:chExt cx="300271" cy="396358"/>
                  </a:xfrm>
                </p:grpSpPr>
                <p:sp>
                  <p:nvSpPr>
                    <p:cNvPr id="7742" name="Google Shape;7742;p8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4" name="Google Shape;7744;p85"/>
                <p:cNvGrpSpPr/>
                <p:nvPr/>
              </p:nvGrpSpPr>
              <p:grpSpPr>
                <a:xfrm>
                  <a:off x="2722305" y="1350460"/>
                  <a:ext cx="308357" cy="308344"/>
                  <a:chOff x="2722305" y="1350460"/>
                  <a:chExt cx="308357" cy="308344"/>
                </a:xfrm>
              </p:grpSpPr>
              <p:sp>
                <p:nvSpPr>
                  <p:cNvPr id="7745" name="Google Shape;7745;p8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6" name="Google Shape;7746;p85"/>
                  <p:cNvGrpSpPr/>
                  <p:nvPr/>
                </p:nvGrpSpPr>
                <p:grpSpPr>
                  <a:xfrm>
                    <a:off x="2725064" y="1364529"/>
                    <a:ext cx="297954" cy="280182"/>
                    <a:chOff x="2725064" y="1364529"/>
                    <a:chExt cx="297954" cy="280182"/>
                  </a:xfrm>
                </p:grpSpPr>
                <p:sp>
                  <p:nvSpPr>
                    <p:cNvPr id="7747" name="Google Shape;7747;p8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752" name="Google Shape;7752;p8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5"/>
          <p:cNvGrpSpPr/>
          <p:nvPr/>
        </p:nvGrpSpPr>
        <p:grpSpPr>
          <a:xfrm>
            <a:off x="3909124" y="2727412"/>
            <a:ext cx="1569144" cy="591015"/>
            <a:chOff x="3820100" y="3023049"/>
            <a:chExt cx="1303926" cy="491162"/>
          </a:xfrm>
        </p:grpSpPr>
        <p:grpSp>
          <p:nvGrpSpPr>
            <p:cNvPr id="7758" name="Google Shape;7758;p85"/>
            <p:cNvGrpSpPr/>
            <p:nvPr/>
          </p:nvGrpSpPr>
          <p:grpSpPr>
            <a:xfrm>
              <a:off x="3820100" y="3023072"/>
              <a:ext cx="1303926" cy="491139"/>
              <a:chOff x="3820100" y="3023072"/>
              <a:chExt cx="1303926" cy="491139"/>
            </a:xfrm>
          </p:grpSpPr>
          <p:sp>
            <p:nvSpPr>
              <p:cNvPr id="7759" name="Google Shape;7759;p8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5"/>
            <p:cNvGrpSpPr/>
            <p:nvPr/>
          </p:nvGrpSpPr>
          <p:grpSpPr>
            <a:xfrm>
              <a:off x="4132439" y="3023645"/>
              <a:ext cx="393633" cy="177096"/>
              <a:chOff x="4132439" y="3023645"/>
              <a:chExt cx="393633" cy="177096"/>
            </a:xfrm>
          </p:grpSpPr>
          <p:sp>
            <p:nvSpPr>
              <p:cNvPr id="7762" name="Google Shape;7762;p8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5"/>
            <p:cNvGrpSpPr/>
            <p:nvPr/>
          </p:nvGrpSpPr>
          <p:grpSpPr>
            <a:xfrm>
              <a:off x="3921811" y="3023049"/>
              <a:ext cx="1002397" cy="388943"/>
              <a:chOff x="3921811" y="3023049"/>
              <a:chExt cx="1002397" cy="388943"/>
            </a:xfrm>
          </p:grpSpPr>
          <p:sp>
            <p:nvSpPr>
              <p:cNvPr id="7765" name="Google Shape;7765;p8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5"/>
            <p:cNvGrpSpPr/>
            <p:nvPr/>
          </p:nvGrpSpPr>
          <p:grpSpPr>
            <a:xfrm>
              <a:off x="4023645" y="3023049"/>
              <a:ext cx="683032" cy="286722"/>
              <a:chOff x="4023645" y="3023049"/>
              <a:chExt cx="683032" cy="286722"/>
            </a:xfrm>
          </p:grpSpPr>
          <p:sp>
            <p:nvSpPr>
              <p:cNvPr id="7768" name="Google Shape;7768;p8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0" name="Google Shape;7770;p85"/>
          <p:cNvGrpSpPr/>
          <p:nvPr/>
        </p:nvGrpSpPr>
        <p:grpSpPr>
          <a:xfrm>
            <a:off x="1541246" y="1854257"/>
            <a:ext cx="713522" cy="688025"/>
            <a:chOff x="1706078" y="2092648"/>
            <a:chExt cx="660913" cy="637296"/>
          </a:xfrm>
        </p:grpSpPr>
        <p:sp>
          <p:nvSpPr>
            <p:cNvPr id="7771" name="Google Shape;7771;p8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2" name="Google Shape;7772;p85"/>
            <p:cNvGrpSpPr/>
            <p:nvPr/>
          </p:nvGrpSpPr>
          <p:grpSpPr>
            <a:xfrm>
              <a:off x="1706078" y="2092648"/>
              <a:ext cx="660913" cy="575241"/>
              <a:chOff x="1706078" y="2092648"/>
              <a:chExt cx="660913" cy="575241"/>
            </a:xfrm>
          </p:grpSpPr>
          <p:sp>
            <p:nvSpPr>
              <p:cNvPr id="7773" name="Google Shape;7773;p8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6" name="Google Shape;7776;p85"/>
          <p:cNvGrpSpPr/>
          <p:nvPr/>
        </p:nvGrpSpPr>
        <p:grpSpPr>
          <a:xfrm>
            <a:off x="6303104" y="971806"/>
            <a:ext cx="1317459" cy="684168"/>
            <a:chOff x="238125" y="999450"/>
            <a:chExt cx="7140700" cy="3708225"/>
          </a:xfrm>
        </p:grpSpPr>
        <p:sp>
          <p:nvSpPr>
            <p:cNvPr id="7777" name="Google Shape;7777;p8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89"/>
        <p:cNvGrpSpPr/>
        <p:nvPr/>
      </p:nvGrpSpPr>
      <p:grpSpPr>
        <a:xfrm>
          <a:off x="0" y="0"/>
          <a:ext cx="0" cy="0"/>
          <a:chOff x="0" y="0"/>
          <a:chExt cx="0" cy="0"/>
        </a:xfrm>
      </p:grpSpPr>
      <p:grpSp>
        <p:nvGrpSpPr>
          <p:cNvPr id="7790" name="Google Shape;7790;p86"/>
          <p:cNvGrpSpPr/>
          <p:nvPr/>
        </p:nvGrpSpPr>
        <p:grpSpPr>
          <a:xfrm>
            <a:off x="717025" y="967615"/>
            <a:ext cx="1636117" cy="1526144"/>
            <a:chOff x="729238" y="1179665"/>
            <a:chExt cx="1636117" cy="1526144"/>
          </a:xfrm>
        </p:grpSpPr>
        <p:grpSp>
          <p:nvGrpSpPr>
            <p:cNvPr id="7791" name="Google Shape;7791;p86"/>
            <p:cNvGrpSpPr/>
            <p:nvPr/>
          </p:nvGrpSpPr>
          <p:grpSpPr>
            <a:xfrm>
              <a:off x="729238" y="1179665"/>
              <a:ext cx="80700" cy="1526144"/>
              <a:chOff x="729238" y="1179665"/>
              <a:chExt cx="80700" cy="1526144"/>
            </a:xfrm>
          </p:grpSpPr>
          <p:sp>
            <p:nvSpPr>
              <p:cNvPr id="7792" name="Google Shape;7792;p8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6"/>
            <p:cNvGrpSpPr/>
            <p:nvPr/>
          </p:nvGrpSpPr>
          <p:grpSpPr>
            <a:xfrm>
              <a:off x="903098" y="1179665"/>
              <a:ext cx="80700" cy="1526144"/>
              <a:chOff x="903098" y="1179665"/>
              <a:chExt cx="80700" cy="1526144"/>
            </a:xfrm>
          </p:grpSpPr>
          <p:sp>
            <p:nvSpPr>
              <p:cNvPr id="7803" name="Google Shape;7803;p8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6"/>
            <p:cNvGrpSpPr/>
            <p:nvPr/>
          </p:nvGrpSpPr>
          <p:grpSpPr>
            <a:xfrm>
              <a:off x="1076958" y="1179665"/>
              <a:ext cx="80700" cy="1526144"/>
              <a:chOff x="1076958" y="1179665"/>
              <a:chExt cx="80700" cy="1526144"/>
            </a:xfrm>
          </p:grpSpPr>
          <p:sp>
            <p:nvSpPr>
              <p:cNvPr id="7814" name="Google Shape;7814;p8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6"/>
            <p:cNvGrpSpPr/>
            <p:nvPr/>
          </p:nvGrpSpPr>
          <p:grpSpPr>
            <a:xfrm>
              <a:off x="1247707" y="1179665"/>
              <a:ext cx="80700" cy="1526144"/>
              <a:chOff x="1247707" y="1179665"/>
              <a:chExt cx="80700" cy="1526144"/>
            </a:xfrm>
          </p:grpSpPr>
          <p:sp>
            <p:nvSpPr>
              <p:cNvPr id="7825" name="Google Shape;7825;p8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86"/>
            <p:cNvGrpSpPr/>
            <p:nvPr/>
          </p:nvGrpSpPr>
          <p:grpSpPr>
            <a:xfrm>
              <a:off x="1421567" y="1179665"/>
              <a:ext cx="80700" cy="1526144"/>
              <a:chOff x="1421567" y="1179665"/>
              <a:chExt cx="80700" cy="1526144"/>
            </a:xfrm>
          </p:grpSpPr>
          <p:sp>
            <p:nvSpPr>
              <p:cNvPr id="7836" name="Google Shape;7836;p8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6"/>
            <p:cNvGrpSpPr/>
            <p:nvPr/>
          </p:nvGrpSpPr>
          <p:grpSpPr>
            <a:xfrm>
              <a:off x="1592327" y="1179665"/>
              <a:ext cx="80700" cy="1526144"/>
              <a:chOff x="1592327" y="1179665"/>
              <a:chExt cx="80700" cy="1526144"/>
            </a:xfrm>
          </p:grpSpPr>
          <p:sp>
            <p:nvSpPr>
              <p:cNvPr id="7847" name="Google Shape;7847;p8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6"/>
            <p:cNvGrpSpPr/>
            <p:nvPr/>
          </p:nvGrpSpPr>
          <p:grpSpPr>
            <a:xfrm>
              <a:off x="1766187" y="1179665"/>
              <a:ext cx="80700" cy="1526144"/>
              <a:chOff x="1766187" y="1179665"/>
              <a:chExt cx="80700" cy="1526144"/>
            </a:xfrm>
          </p:grpSpPr>
          <p:sp>
            <p:nvSpPr>
              <p:cNvPr id="7858" name="Google Shape;7858;p8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86"/>
            <p:cNvGrpSpPr/>
            <p:nvPr/>
          </p:nvGrpSpPr>
          <p:grpSpPr>
            <a:xfrm>
              <a:off x="1936935" y="1179665"/>
              <a:ext cx="80700" cy="1526144"/>
              <a:chOff x="1936935" y="1179665"/>
              <a:chExt cx="80700" cy="1526144"/>
            </a:xfrm>
          </p:grpSpPr>
          <p:sp>
            <p:nvSpPr>
              <p:cNvPr id="7869" name="Google Shape;7869;p8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86"/>
            <p:cNvGrpSpPr/>
            <p:nvPr/>
          </p:nvGrpSpPr>
          <p:grpSpPr>
            <a:xfrm>
              <a:off x="2110795" y="1179665"/>
              <a:ext cx="80700" cy="1526144"/>
              <a:chOff x="2110795" y="1179665"/>
              <a:chExt cx="80700" cy="1526144"/>
            </a:xfrm>
          </p:grpSpPr>
          <p:sp>
            <p:nvSpPr>
              <p:cNvPr id="7880" name="Google Shape;7880;p8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6"/>
            <p:cNvGrpSpPr/>
            <p:nvPr/>
          </p:nvGrpSpPr>
          <p:grpSpPr>
            <a:xfrm>
              <a:off x="2284655" y="1179665"/>
              <a:ext cx="80700" cy="1526144"/>
              <a:chOff x="2284655" y="1179665"/>
              <a:chExt cx="80700" cy="1526144"/>
            </a:xfrm>
          </p:grpSpPr>
          <p:sp>
            <p:nvSpPr>
              <p:cNvPr id="7891" name="Google Shape;7891;p8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01" name="Google Shape;7901;p86"/>
          <p:cNvGrpSpPr/>
          <p:nvPr/>
        </p:nvGrpSpPr>
        <p:grpSpPr>
          <a:xfrm>
            <a:off x="2611692" y="986753"/>
            <a:ext cx="1364248" cy="1102133"/>
            <a:chOff x="2623904" y="1198803"/>
            <a:chExt cx="1364248" cy="1102133"/>
          </a:xfrm>
        </p:grpSpPr>
        <p:grpSp>
          <p:nvGrpSpPr>
            <p:cNvPr id="7902" name="Google Shape;7902;p86"/>
            <p:cNvGrpSpPr/>
            <p:nvPr/>
          </p:nvGrpSpPr>
          <p:grpSpPr>
            <a:xfrm>
              <a:off x="2623907" y="1198803"/>
              <a:ext cx="1364245" cy="273000"/>
              <a:chOff x="2623907" y="1198803"/>
              <a:chExt cx="1364245" cy="273000"/>
            </a:xfrm>
          </p:grpSpPr>
          <p:sp>
            <p:nvSpPr>
              <p:cNvPr id="7903" name="Google Shape;7903;p8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6"/>
            <p:cNvGrpSpPr/>
            <p:nvPr/>
          </p:nvGrpSpPr>
          <p:grpSpPr>
            <a:xfrm>
              <a:off x="2623904" y="1476964"/>
              <a:ext cx="1364245" cy="273000"/>
              <a:chOff x="2623904" y="1476964"/>
              <a:chExt cx="1364245" cy="273000"/>
            </a:xfrm>
          </p:grpSpPr>
          <p:sp>
            <p:nvSpPr>
              <p:cNvPr id="7909" name="Google Shape;7909;p8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6"/>
            <p:cNvGrpSpPr/>
            <p:nvPr/>
          </p:nvGrpSpPr>
          <p:grpSpPr>
            <a:xfrm>
              <a:off x="2623907" y="1749775"/>
              <a:ext cx="1364245" cy="273000"/>
              <a:chOff x="2623907" y="1749775"/>
              <a:chExt cx="1364245" cy="273000"/>
            </a:xfrm>
          </p:grpSpPr>
          <p:sp>
            <p:nvSpPr>
              <p:cNvPr id="7915" name="Google Shape;7915;p8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86"/>
            <p:cNvGrpSpPr/>
            <p:nvPr/>
          </p:nvGrpSpPr>
          <p:grpSpPr>
            <a:xfrm>
              <a:off x="2623904" y="2027936"/>
              <a:ext cx="1364245" cy="273000"/>
              <a:chOff x="2623904" y="2027936"/>
              <a:chExt cx="1364245" cy="273000"/>
            </a:xfrm>
          </p:grpSpPr>
          <p:sp>
            <p:nvSpPr>
              <p:cNvPr id="7921" name="Google Shape;7921;p8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6" name="Google Shape;7926;p86"/>
          <p:cNvGrpSpPr/>
          <p:nvPr/>
        </p:nvGrpSpPr>
        <p:grpSpPr>
          <a:xfrm>
            <a:off x="2601153" y="2445826"/>
            <a:ext cx="1387541" cy="159124"/>
            <a:chOff x="3200660" y="2180272"/>
            <a:chExt cx="2563824" cy="378237"/>
          </a:xfrm>
        </p:grpSpPr>
        <p:sp>
          <p:nvSpPr>
            <p:cNvPr id="7927" name="Google Shape;7927;p8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6"/>
          <p:cNvGrpSpPr/>
          <p:nvPr/>
        </p:nvGrpSpPr>
        <p:grpSpPr>
          <a:xfrm>
            <a:off x="2597677" y="2723590"/>
            <a:ext cx="1390502" cy="159625"/>
            <a:chOff x="3530150" y="2790075"/>
            <a:chExt cx="1962600" cy="225300"/>
          </a:xfrm>
        </p:grpSpPr>
        <p:sp>
          <p:nvSpPr>
            <p:cNvPr id="7946" name="Google Shape;7946;p8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86"/>
          <p:cNvGrpSpPr/>
          <p:nvPr/>
        </p:nvGrpSpPr>
        <p:grpSpPr>
          <a:xfrm>
            <a:off x="2597735" y="3001855"/>
            <a:ext cx="1411629" cy="154175"/>
            <a:chOff x="3558802" y="4011244"/>
            <a:chExt cx="1866000" cy="111600"/>
          </a:xfrm>
        </p:grpSpPr>
        <p:sp>
          <p:nvSpPr>
            <p:cNvPr id="7949" name="Google Shape;7949;p8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6"/>
          <p:cNvGrpSpPr/>
          <p:nvPr/>
        </p:nvGrpSpPr>
        <p:grpSpPr>
          <a:xfrm>
            <a:off x="2598023" y="2207425"/>
            <a:ext cx="1383503" cy="119761"/>
            <a:chOff x="3465975" y="2270258"/>
            <a:chExt cx="1986364" cy="171947"/>
          </a:xfrm>
        </p:grpSpPr>
        <p:sp>
          <p:nvSpPr>
            <p:cNvPr id="7952" name="Google Shape;7952;p8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86"/>
          <p:cNvGrpSpPr/>
          <p:nvPr/>
        </p:nvGrpSpPr>
        <p:grpSpPr>
          <a:xfrm>
            <a:off x="2609030" y="3571198"/>
            <a:ext cx="1369531" cy="195460"/>
            <a:chOff x="723300" y="4253549"/>
            <a:chExt cx="2276482" cy="324900"/>
          </a:xfrm>
        </p:grpSpPr>
        <p:sp>
          <p:nvSpPr>
            <p:cNvPr id="7961" name="Google Shape;7961;p8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6"/>
          <p:cNvGrpSpPr/>
          <p:nvPr/>
        </p:nvGrpSpPr>
        <p:grpSpPr>
          <a:xfrm>
            <a:off x="2598591" y="3272439"/>
            <a:ext cx="1389066" cy="180119"/>
            <a:chOff x="705948" y="3788465"/>
            <a:chExt cx="2308953" cy="299400"/>
          </a:xfrm>
        </p:grpSpPr>
        <p:sp>
          <p:nvSpPr>
            <p:cNvPr id="7967" name="Google Shape;7967;p8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6"/>
          <p:cNvGrpSpPr/>
          <p:nvPr/>
        </p:nvGrpSpPr>
        <p:grpSpPr>
          <a:xfrm>
            <a:off x="4195581" y="1876393"/>
            <a:ext cx="1433821" cy="191501"/>
            <a:chOff x="4273350" y="2088443"/>
            <a:chExt cx="1433821" cy="191501"/>
          </a:xfrm>
        </p:grpSpPr>
        <p:grpSp>
          <p:nvGrpSpPr>
            <p:cNvPr id="7973" name="Google Shape;7973;p86"/>
            <p:cNvGrpSpPr/>
            <p:nvPr/>
          </p:nvGrpSpPr>
          <p:grpSpPr>
            <a:xfrm>
              <a:off x="4273350" y="2088443"/>
              <a:ext cx="1433821" cy="0"/>
              <a:chOff x="5224975" y="2962250"/>
              <a:chExt cx="1544400" cy="0"/>
            </a:xfrm>
          </p:grpSpPr>
          <p:cxnSp>
            <p:nvCxnSpPr>
              <p:cNvPr id="7974" name="Google Shape;7974;p8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975" name="Google Shape;7975;p8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976" name="Google Shape;7976;p86"/>
            <p:cNvGrpSpPr/>
            <p:nvPr/>
          </p:nvGrpSpPr>
          <p:grpSpPr>
            <a:xfrm>
              <a:off x="4273350" y="2279944"/>
              <a:ext cx="1433821" cy="0"/>
              <a:chOff x="5224975" y="2962250"/>
              <a:chExt cx="1544400" cy="0"/>
            </a:xfrm>
          </p:grpSpPr>
          <p:cxnSp>
            <p:nvCxnSpPr>
              <p:cNvPr id="7977" name="Google Shape;7977;p8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978" name="Google Shape;7978;p8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979" name="Google Shape;7979;p86"/>
          <p:cNvGrpSpPr/>
          <p:nvPr/>
        </p:nvGrpSpPr>
        <p:grpSpPr>
          <a:xfrm>
            <a:off x="2646528" y="3885297"/>
            <a:ext cx="1304609" cy="294074"/>
            <a:chOff x="2658741" y="4097347"/>
            <a:chExt cx="1304609" cy="294074"/>
          </a:xfrm>
        </p:grpSpPr>
        <p:grpSp>
          <p:nvGrpSpPr>
            <p:cNvPr id="7980" name="Google Shape;7980;p86"/>
            <p:cNvGrpSpPr/>
            <p:nvPr/>
          </p:nvGrpSpPr>
          <p:grpSpPr>
            <a:xfrm>
              <a:off x="2658741" y="4097347"/>
              <a:ext cx="118572" cy="294074"/>
              <a:chOff x="3343310" y="4475555"/>
              <a:chExt cx="127717" cy="316753"/>
            </a:xfrm>
          </p:grpSpPr>
          <p:sp>
            <p:nvSpPr>
              <p:cNvPr id="7981" name="Google Shape;7981;p8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86"/>
            <p:cNvGrpSpPr/>
            <p:nvPr/>
          </p:nvGrpSpPr>
          <p:grpSpPr>
            <a:xfrm>
              <a:off x="3815519" y="4098388"/>
              <a:ext cx="147831" cy="291991"/>
              <a:chOff x="3527539" y="4476677"/>
              <a:chExt cx="159232" cy="314510"/>
            </a:xfrm>
          </p:grpSpPr>
          <p:sp>
            <p:nvSpPr>
              <p:cNvPr id="7984" name="Google Shape;7984;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86"/>
            <p:cNvGrpSpPr/>
            <p:nvPr/>
          </p:nvGrpSpPr>
          <p:grpSpPr>
            <a:xfrm>
              <a:off x="3511696" y="4098388"/>
              <a:ext cx="147831" cy="291991"/>
              <a:chOff x="3527539" y="4476677"/>
              <a:chExt cx="159232" cy="314510"/>
            </a:xfrm>
          </p:grpSpPr>
          <p:sp>
            <p:nvSpPr>
              <p:cNvPr id="7987" name="Google Shape;7987;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6"/>
            <p:cNvGrpSpPr/>
            <p:nvPr/>
          </p:nvGrpSpPr>
          <p:grpSpPr>
            <a:xfrm>
              <a:off x="3207874" y="4098388"/>
              <a:ext cx="147831" cy="291991"/>
              <a:chOff x="3527539" y="4476677"/>
              <a:chExt cx="159232" cy="314510"/>
            </a:xfrm>
          </p:grpSpPr>
          <p:sp>
            <p:nvSpPr>
              <p:cNvPr id="7990" name="Google Shape;7990;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6"/>
            <p:cNvGrpSpPr/>
            <p:nvPr/>
          </p:nvGrpSpPr>
          <p:grpSpPr>
            <a:xfrm>
              <a:off x="2933305" y="4097347"/>
              <a:ext cx="118572" cy="294074"/>
              <a:chOff x="3343310" y="4475555"/>
              <a:chExt cx="127717" cy="316753"/>
            </a:xfrm>
          </p:grpSpPr>
          <p:sp>
            <p:nvSpPr>
              <p:cNvPr id="7993" name="Google Shape;7993;p8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95" name="Google Shape;7995;p86"/>
          <p:cNvGrpSpPr/>
          <p:nvPr/>
        </p:nvGrpSpPr>
        <p:grpSpPr>
          <a:xfrm>
            <a:off x="4197136" y="963991"/>
            <a:ext cx="1430711" cy="751237"/>
            <a:chOff x="5159450" y="1919950"/>
            <a:chExt cx="1541050" cy="862500"/>
          </a:xfrm>
        </p:grpSpPr>
        <p:sp>
          <p:nvSpPr>
            <p:cNvPr id="7996" name="Google Shape;7996;p8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997" name="Google Shape;7997;p86"/>
            <p:cNvGrpSpPr/>
            <p:nvPr/>
          </p:nvGrpSpPr>
          <p:grpSpPr>
            <a:xfrm>
              <a:off x="5159450" y="1919950"/>
              <a:ext cx="1541050" cy="862500"/>
              <a:chOff x="5159450" y="1919950"/>
              <a:chExt cx="1541050" cy="862500"/>
            </a:xfrm>
          </p:grpSpPr>
          <p:cxnSp>
            <p:nvCxnSpPr>
              <p:cNvPr id="7998" name="Google Shape;7998;p8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999" name="Google Shape;7999;p8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000" name="Google Shape;8000;p86"/>
          <p:cNvGrpSpPr/>
          <p:nvPr/>
        </p:nvGrpSpPr>
        <p:grpSpPr>
          <a:xfrm>
            <a:off x="4245274" y="2227761"/>
            <a:ext cx="1334436" cy="967914"/>
            <a:chOff x="4294923" y="2439811"/>
            <a:chExt cx="1334436" cy="967914"/>
          </a:xfrm>
        </p:grpSpPr>
        <p:grpSp>
          <p:nvGrpSpPr>
            <p:cNvPr id="8001" name="Google Shape;8001;p86"/>
            <p:cNvGrpSpPr/>
            <p:nvPr/>
          </p:nvGrpSpPr>
          <p:grpSpPr>
            <a:xfrm>
              <a:off x="4960455" y="2469658"/>
              <a:ext cx="668904" cy="885524"/>
              <a:chOff x="4960455" y="2469658"/>
              <a:chExt cx="668904" cy="885524"/>
            </a:xfrm>
          </p:grpSpPr>
          <p:sp>
            <p:nvSpPr>
              <p:cNvPr id="8002" name="Google Shape;8002;p8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6"/>
            <p:cNvGrpSpPr/>
            <p:nvPr/>
          </p:nvGrpSpPr>
          <p:grpSpPr>
            <a:xfrm>
              <a:off x="4294923" y="2469658"/>
              <a:ext cx="668951" cy="885524"/>
              <a:chOff x="4294923" y="2469658"/>
              <a:chExt cx="668951" cy="885524"/>
            </a:xfrm>
          </p:grpSpPr>
          <p:sp>
            <p:nvSpPr>
              <p:cNvPr id="8009" name="Google Shape;8009;p8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5" name="Google Shape;8015;p8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6"/>
          <p:cNvGrpSpPr/>
          <p:nvPr/>
        </p:nvGrpSpPr>
        <p:grpSpPr>
          <a:xfrm>
            <a:off x="4231477" y="3282206"/>
            <a:ext cx="1430949" cy="897289"/>
            <a:chOff x="4351371" y="3547942"/>
            <a:chExt cx="1345130" cy="843475"/>
          </a:xfrm>
        </p:grpSpPr>
        <p:grpSp>
          <p:nvGrpSpPr>
            <p:cNvPr id="8017" name="Google Shape;8017;p86"/>
            <p:cNvGrpSpPr/>
            <p:nvPr/>
          </p:nvGrpSpPr>
          <p:grpSpPr>
            <a:xfrm>
              <a:off x="4351371" y="4209917"/>
              <a:ext cx="1345130" cy="181500"/>
              <a:chOff x="4351371" y="4209917"/>
              <a:chExt cx="1345130" cy="181500"/>
            </a:xfrm>
          </p:grpSpPr>
          <p:sp>
            <p:nvSpPr>
              <p:cNvPr id="8018" name="Google Shape;8018;p8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9" name="Google Shape;8019;p8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020" name="Google Shape;8020;p86"/>
            <p:cNvGrpSpPr/>
            <p:nvPr/>
          </p:nvGrpSpPr>
          <p:grpSpPr>
            <a:xfrm>
              <a:off x="4403010" y="3985221"/>
              <a:ext cx="1109518" cy="181500"/>
              <a:chOff x="4403010" y="3985221"/>
              <a:chExt cx="1109518" cy="181500"/>
            </a:xfrm>
          </p:grpSpPr>
          <p:sp>
            <p:nvSpPr>
              <p:cNvPr id="8021" name="Google Shape;8021;p8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2" name="Google Shape;8022;p8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023" name="Google Shape;8023;p86"/>
            <p:cNvGrpSpPr/>
            <p:nvPr/>
          </p:nvGrpSpPr>
          <p:grpSpPr>
            <a:xfrm>
              <a:off x="4618704" y="3766582"/>
              <a:ext cx="807858" cy="181500"/>
              <a:chOff x="4618704" y="3766582"/>
              <a:chExt cx="807858" cy="181500"/>
            </a:xfrm>
          </p:grpSpPr>
          <p:sp>
            <p:nvSpPr>
              <p:cNvPr id="8024" name="Google Shape;8024;p8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5" name="Google Shape;8025;p8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026" name="Google Shape;8026;p86"/>
            <p:cNvGrpSpPr/>
            <p:nvPr/>
          </p:nvGrpSpPr>
          <p:grpSpPr>
            <a:xfrm>
              <a:off x="4735238" y="3547942"/>
              <a:ext cx="462839" cy="181500"/>
              <a:chOff x="4735238" y="3547942"/>
              <a:chExt cx="462839" cy="181500"/>
            </a:xfrm>
          </p:grpSpPr>
          <p:sp>
            <p:nvSpPr>
              <p:cNvPr id="8027" name="Google Shape;8027;p8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8" name="Google Shape;8028;p8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029" name="Google Shape;8029;p86"/>
          <p:cNvGrpSpPr/>
          <p:nvPr/>
        </p:nvGrpSpPr>
        <p:grpSpPr>
          <a:xfrm>
            <a:off x="7407835" y="2217530"/>
            <a:ext cx="1020955" cy="928853"/>
            <a:chOff x="926675" y="238125"/>
            <a:chExt cx="5755100" cy="5232975"/>
          </a:xfrm>
        </p:grpSpPr>
        <p:sp>
          <p:nvSpPr>
            <p:cNvPr id="8030" name="Google Shape;8030;p8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6"/>
          <p:cNvGrpSpPr/>
          <p:nvPr/>
        </p:nvGrpSpPr>
        <p:grpSpPr>
          <a:xfrm>
            <a:off x="715208" y="2616265"/>
            <a:ext cx="1695374" cy="1560837"/>
            <a:chOff x="727421" y="2828315"/>
            <a:chExt cx="1695374" cy="1560837"/>
          </a:xfrm>
        </p:grpSpPr>
        <p:grpSp>
          <p:nvGrpSpPr>
            <p:cNvPr id="8035" name="Google Shape;8035;p86"/>
            <p:cNvGrpSpPr/>
            <p:nvPr/>
          </p:nvGrpSpPr>
          <p:grpSpPr>
            <a:xfrm>
              <a:off x="727421" y="2828315"/>
              <a:ext cx="1695374" cy="1560837"/>
              <a:chOff x="734799" y="2782450"/>
              <a:chExt cx="1571100" cy="1577400"/>
            </a:xfrm>
          </p:grpSpPr>
          <p:cxnSp>
            <p:nvCxnSpPr>
              <p:cNvPr id="8036" name="Google Shape;8036;p8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037" name="Google Shape;8037;p8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038" name="Google Shape;8038;p86"/>
            <p:cNvGrpSpPr/>
            <p:nvPr/>
          </p:nvGrpSpPr>
          <p:grpSpPr>
            <a:xfrm>
              <a:off x="819108" y="2882501"/>
              <a:ext cx="1556791" cy="1426186"/>
              <a:chOff x="819108" y="2882501"/>
              <a:chExt cx="1556791" cy="1426186"/>
            </a:xfrm>
          </p:grpSpPr>
          <p:grpSp>
            <p:nvGrpSpPr>
              <p:cNvPr id="8039" name="Google Shape;8039;p86"/>
              <p:cNvGrpSpPr/>
              <p:nvPr/>
            </p:nvGrpSpPr>
            <p:grpSpPr>
              <a:xfrm>
                <a:off x="819108" y="2882501"/>
                <a:ext cx="103104" cy="1426186"/>
                <a:chOff x="4674013" y="3100904"/>
                <a:chExt cx="122758" cy="1698043"/>
              </a:xfrm>
            </p:grpSpPr>
            <p:sp>
              <p:nvSpPr>
                <p:cNvPr id="8040" name="Google Shape;8040;p8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1062475" y="2882501"/>
                <a:ext cx="103104" cy="1426186"/>
                <a:chOff x="4940438" y="3100904"/>
                <a:chExt cx="122758" cy="1698043"/>
              </a:xfrm>
            </p:grpSpPr>
            <p:sp>
              <p:nvSpPr>
                <p:cNvPr id="8048" name="Google Shape;8048;p8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86"/>
              <p:cNvGrpSpPr/>
              <p:nvPr/>
            </p:nvGrpSpPr>
            <p:grpSpPr>
              <a:xfrm>
                <a:off x="1299324" y="2882501"/>
                <a:ext cx="103104" cy="1426186"/>
                <a:chOff x="5206863" y="3100904"/>
                <a:chExt cx="122758" cy="1698043"/>
              </a:xfrm>
            </p:grpSpPr>
            <p:sp>
              <p:nvSpPr>
                <p:cNvPr id="8056" name="Google Shape;8056;p8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86"/>
              <p:cNvGrpSpPr/>
              <p:nvPr/>
            </p:nvGrpSpPr>
            <p:grpSpPr>
              <a:xfrm>
                <a:off x="1786057" y="2882501"/>
                <a:ext cx="103104" cy="1426186"/>
                <a:chOff x="6006138" y="3143629"/>
                <a:chExt cx="122758" cy="1698043"/>
              </a:xfrm>
            </p:grpSpPr>
            <p:sp>
              <p:nvSpPr>
                <p:cNvPr id="8064" name="Google Shape;8064;p8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6"/>
              <p:cNvGrpSpPr/>
              <p:nvPr/>
            </p:nvGrpSpPr>
            <p:grpSpPr>
              <a:xfrm>
                <a:off x="2029422" y="2882501"/>
                <a:ext cx="103104" cy="1426186"/>
                <a:chOff x="6805413" y="3100904"/>
                <a:chExt cx="122758" cy="1698043"/>
              </a:xfrm>
            </p:grpSpPr>
            <p:sp>
              <p:nvSpPr>
                <p:cNvPr id="8072" name="Google Shape;8072;p8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6"/>
              <p:cNvGrpSpPr/>
              <p:nvPr/>
            </p:nvGrpSpPr>
            <p:grpSpPr>
              <a:xfrm>
                <a:off x="2272795" y="2882501"/>
                <a:ext cx="103104" cy="1426186"/>
                <a:chOff x="5206863" y="3100904"/>
                <a:chExt cx="122758" cy="1698043"/>
              </a:xfrm>
            </p:grpSpPr>
            <p:sp>
              <p:nvSpPr>
                <p:cNvPr id="8080" name="Google Shape;8080;p8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6"/>
              <p:cNvGrpSpPr/>
              <p:nvPr/>
            </p:nvGrpSpPr>
            <p:grpSpPr>
              <a:xfrm>
                <a:off x="1542694" y="2882501"/>
                <a:ext cx="103104" cy="1426186"/>
                <a:chOff x="6006138" y="3143629"/>
                <a:chExt cx="122758" cy="1698043"/>
              </a:xfrm>
            </p:grpSpPr>
            <p:sp>
              <p:nvSpPr>
                <p:cNvPr id="8088" name="Google Shape;8088;p8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095" name="Google Shape;8095;p86"/>
          <p:cNvGrpSpPr/>
          <p:nvPr/>
        </p:nvGrpSpPr>
        <p:grpSpPr>
          <a:xfrm>
            <a:off x="5671259" y="3305987"/>
            <a:ext cx="2749952" cy="870677"/>
            <a:chOff x="238125" y="1725700"/>
            <a:chExt cx="7139025" cy="2260325"/>
          </a:xfrm>
        </p:grpSpPr>
        <p:sp>
          <p:nvSpPr>
            <p:cNvPr id="8096" name="Google Shape;8096;p8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5941423" y="2247733"/>
            <a:ext cx="1105452" cy="916747"/>
            <a:chOff x="5249100" y="1210600"/>
            <a:chExt cx="3502700" cy="2904775"/>
          </a:xfrm>
        </p:grpSpPr>
        <p:sp>
          <p:nvSpPr>
            <p:cNvPr id="8107" name="Google Shape;8107;p8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1" name="Google Shape;8111;p8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112" name="Google Shape;8112;p8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113" name="Google Shape;8113;p8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114" name="Google Shape;8114;p8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115" name="Google Shape;8115;p8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6"/>
          <p:cNvGrpSpPr/>
          <p:nvPr/>
        </p:nvGrpSpPr>
        <p:grpSpPr>
          <a:xfrm>
            <a:off x="7123971" y="967151"/>
            <a:ext cx="1304650" cy="1124856"/>
            <a:chOff x="7287122" y="1165658"/>
            <a:chExt cx="1219413" cy="1051365"/>
          </a:xfrm>
        </p:grpSpPr>
        <p:grpSp>
          <p:nvGrpSpPr>
            <p:cNvPr id="8117" name="Google Shape;8117;p86"/>
            <p:cNvGrpSpPr/>
            <p:nvPr/>
          </p:nvGrpSpPr>
          <p:grpSpPr>
            <a:xfrm>
              <a:off x="7287122" y="1969723"/>
              <a:ext cx="1219413" cy="247300"/>
              <a:chOff x="7287122" y="1969723"/>
              <a:chExt cx="1219413" cy="247300"/>
            </a:xfrm>
          </p:grpSpPr>
          <p:sp>
            <p:nvSpPr>
              <p:cNvPr id="8118" name="Google Shape;8118;p8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9" name="Google Shape;8119;p86"/>
              <p:cNvGrpSpPr/>
              <p:nvPr/>
            </p:nvGrpSpPr>
            <p:grpSpPr>
              <a:xfrm>
                <a:off x="7287122" y="2063892"/>
                <a:ext cx="1151753" cy="73428"/>
                <a:chOff x="7287122" y="2063892"/>
                <a:chExt cx="1151753" cy="73428"/>
              </a:xfrm>
            </p:grpSpPr>
            <p:sp>
              <p:nvSpPr>
                <p:cNvPr id="8120" name="Google Shape;8120;p8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21" name="Google Shape;8121;p8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122" name="Google Shape;8122;p86"/>
            <p:cNvGrpSpPr/>
            <p:nvPr/>
          </p:nvGrpSpPr>
          <p:grpSpPr>
            <a:xfrm>
              <a:off x="7287122" y="1712201"/>
              <a:ext cx="1219403" cy="246767"/>
              <a:chOff x="7287122" y="1712201"/>
              <a:chExt cx="1219403" cy="246767"/>
            </a:xfrm>
          </p:grpSpPr>
          <p:sp>
            <p:nvSpPr>
              <p:cNvPr id="8123" name="Google Shape;8123;p8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4" name="Google Shape;8124;p86"/>
              <p:cNvGrpSpPr/>
              <p:nvPr/>
            </p:nvGrpSpPr>
            <p:grpSpPr>
              <a:xfrm>
                <a:off x="7287122" y="1842861"/>
                <a:ext cx="1005303" cy="73419"/>
                <a:chOff x="7287122" y="1842861"/>
                <a:chExt cx="1005303" cy="73419"/>
              </a:xfrm>
            </p:grpSpPr>
            <p:sp>
              <p:nvSpPr>
                <p:cNvPr id="8125" name="Google Shape;8125;p8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26" name="Google Shape;8126;p8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127" name="Google Shape;8127;p86"/>
            <p:cNvGrpSpPr/>
            <p:nvPr/>
          </p:nvGrpSpPr>
          <p:grpSpPr>
            <a:xfrm>
              <a:off x="7287122" y="1447520"/>
              <a:ext cx="1219403" cy="286667"/>
              <a:chOff x="7287122" y="1447520"/>
              <a:chExt cx="1219403" cy="286667"/>
            </a:xfrm>
          </p:grpSpPr>
          <p:sp>
            <p:nvSpPr>
              <p:cNvPr id="8128" name="Google Shape;8128;p8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9" name="Google Shape;8129;p86"/>
              <p:cNvGrpSpPr/>
              <p:nvPr/>
            </p:nvGrpSpPr>
            <p:grpSpPr>
              <a:xfrm>
                <a:off x="7287122" y="1581977"/>
                <a:ext cx="852803" cy="73428"/>
                <a:chOff x="7287122" y="1581977"/>
                <a:chExt cx="852803" cy="73428"/>
              </a:xfrm>
            </p:grpSpPr>
            <p:sp>
              <p:nvSpPr>
                <p:cNvPr id="8130" name="Google Shape;8130;p8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31" name="Google Shape;8131;p8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132" name="Google Shape;8132;p86"/>
            <p:cNvGrpSpPr/>
            <p:nvPr/>
          </p:nvGrpSpPr>
          <p:grpSpPr>
            <a:xfrm>
              <a:off x="7287122" y="1165658"/>
              <a:ext cx="1219403" cy="344253"/>
              <a:chOff x="7287122" y="1165658"/>
              <a:chExt cx="1219403" cy="344253"/>
            </a:xfrm>
          </p:grpSpPr>
          <p:sp>
            <p:nvSpPr>
              <p:cNvPr id="8133" name="Google Shape;8133;p8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86"/>
              <p:cNvGrpSpPr/>
              <p:nvPr/>
            </p:nvGrpSpPr>
            <p:grpSpPr>
              <a:xfrm>
                <a:off x="7287122" y="1341025"/>
                <a:ext cx="695703" cy="73419"/>
                <a:chOff x="7287122" y="1341025"/>
                <a:chExt cx="695703" cy="73419"/>
              </a:xfrm>
            </p:grpSpPr>
            <p:sp>
              <p:nvSpPr>
                <p:cNvPr id="8135" name="Google Shape;8135;p8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36" name="Google Shape;8136;p8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137" name="Google Shape;8137;p86"/>
          <p:cNvGrpSpPr/>
          <p:nvPr/>
        </p:nvGrpSpPr>
        <p:grpSpPr>
          <a:xfrm>
            <a:off x="5790463" y="973174"/>
            <a:ext cx="1397729" cy="1098540"/>
            <a:chOff x="5900602" y="1193063"/>
            <a:chExt cx="1299851" cy="1021707"/>
          </a:xfrm>
        </p:grpSpPr>
        <p:grpSp>
          <p:nvGrpSpPr>
            <p:cNvPr id="8138" name="Google Shape;8138;p86"/>
            <p:cNvGrpSpPr/>
            <p:nvPr/>
          </p:nvGrpSpPr>
          <p:grpSpPr>
            <a:xfrm>
              <a:off x="6520337" y="1193063"/>
              <a:ext cx="341815" cy="799959"/>
              <a:chOff x="6520337" y="1193063"/>
              <a:chExt cx="341815" cy="799959"/>
            </a:xfrm>
          </p:grpSpPr>
          <p:grpSp>
            <p:nvGrpSpPr>
              <p:cNvPr id="8139" name="Google Shape;8139;p86"/>
              <p:cNvGrpSpPr/>
              <p:nvPr/>
            </p:nvGrpSpPr>
            <p:grpSpPr>
              <a:xfrm>
                <a:off x="6520337" y="1589527"/>
                <a:ext cx="213950" cy="403494"/>
                <a:chOff x="6520337" y="1589527"/>
                <a:chExt cx="213950" cy="403494"/>
              </a:xfrm>
            </p:grpSpPr>
            <p:sp>
              <p:nvSpPr>
                <p:cNvPr id="8140" name="Google Shape;8140;p8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6"/>
              <p:cNvGrpSpPr/>
              <p:nvPr/>
            </p:nvGrpSpPr>
            <p:grpSpPr>
              <a:xfrm>
                <a:off x="6577204" y="1193063"/>
                <a:ext cx="284947" cy="464512"/>
                <a:chOff x="6577204" y="1193063"/>
                <a:chExt cx="284947" cy="464512"/>
              </a:xfrm>
            </p:grpSpPr>
            <p:sp>
              <p:nvSpPr>
                <p:cNvPr id="8143" name="Google Shape;8143;p8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44" name="Google Shape;8144;p8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145" name="Google Shape;8145;p86"/>
            <p:cNvGrpSpPr/>
            <p:nvPr/>
          </p:nvGrpSpPr>
          <p:grpSpPr>
            <a:xfrm>
              <a:off x="6238903" y="1193063"/>
              <a:ext cx="300475" cy="900152"/>
              <a:chOff x="6238903" y="1193063"/>
              <a:chExt cx="300475" cy="900152"/>
            </a:xfrm>
          </p:grpSpPr>
          <p:grpSp>
            <p:nvGrpSpPr>
              <p:cNvPr id="8146" name="Google Shape;8146;p86"/>
              <p:cNvGrpSpPr/>
              <p:nvPr/>
            </p:nvGrpSpPr>
            <p:grpSpPr>
              <a:xfrm>
                <a:off x="6290865" y="1489315"/>
                <a:ext cx="248514" cy="603900"/>
                <a:chOff x="6290865" y="1489315"/>
                <a:chExt cx="248514" cy="603900"/>
              </a:xfrm>
            </p:grpSpPr>
            <p:sp>
              <p:nvSpPr>
                <p:cNvPr id="8147" name="Google Shape;8147;p8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86"/>
              <p:cNvGrpSpPr/>
              <p:nvPr/>
            </p:nvGrpSpPr>
            <p:grpSpPr>
              <a:xfrm>
                <a:off x="6238903" y="1193063"/>
                <a:ext cx="284947" cy="333087"/>
                <a:chOff x="6238903" y="1193063"/>
                <a:chExt cx="284947" cy="333087"/>
              </a:xfrm>
            </p:grpSpPr>
            <p:sp>
              <p:nvSpPr>
                <p:cNvPr id="8150" name="Google Shape;8150;p8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1" name="Google Shape;8151;p8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152" name="Google Shape;8152;p86"/>
            <p:cNvGrpSpPr/>
            <p:nvPr/>
          </p:nvGrpSpPr>
          <p:grpSpPr>
            <a:xfrm>
              <a:off x="5900602" y="1193063"/>
              <a:ext cx="444345" cy="1021707"/>
              <a:chOff x="5900602" y="1193063"/>
              <a:chExt cx="444345" cy="1021707"/>
            </a:xfrm>
          </p:grpSpPr>
          <p:grpSp>
            <p:nvGrpSpPr>
              <p:cNvPr id="8153" name="Google Shape;8153;p86"/>
              <p:cNvGrpSpPr/>
              <p:nvPr/>
            </p:nvGrpSpPr>
            <p:grpSpPr>
              <a:xfrm>
                <a:off x="6046501" y="1367785"/>
                <a:ext cx="298446" cy="846986"/>
                <a:chOff x="6046501" y="1367785"/>
                <a:chExt cx="298446" cy="846986"/>
              </a:xfrm>
            </p:grpSpPr>
            <p:sp>
              <p:nvSpPr>
                <p:cNvPr id="8154" name="Google Shape;8154;p8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6"/>
              <p:cNvGrpSpPr/>
              <p:nvPr/>
            </p:nvGrpSpPr>
            <p:grpSpPr>
              <a:xfrm>
                <a:off x="5900602" y="1193063"/>
                <a:ext cx="284947" cy="182312"/>
                <a:chOff x="5900602" y="1193063"/>
                <a:chExt cx="284947" cy="182312"/>
              </a:xfrm>
            </p:grpSpPr>
            <p:sp>
              <p:nvSpPr>
                <p:cNvPr id="8157" name="Google Shape;8157;p8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8" name="Google Shape;8158;p8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159" name="Google Shape;8159;p86"/>
            <p:cNvGrpSpPr/>
            <p:nvPr/>
          </p:nvGrpSpPr>
          <p:grpSpPr>
            <a:xfrm>
              <a:off x="6738300" y="1193063"/>
              <a:ext cx="462153" cy="707634"/>
              <a:chOff x="6738300" y="1193063"/>
              <a:chExt cx="462153" cy="707634"/>
            </a:xfrm>
          </p:grpSpPr>
          <p:grpSp>
            <p:nvGrpSpPr>
              <p:cNvPr id="8160" name="Google Shape;8160;p86"/>
              <p:cNvGrpSpPr/>
              <p:nvPr/>
            </p:nvGrpSpPr>
            <p:grpSpPr>
              <a:xfrm>
                <a:off x="6915505" y="1193063"/>
                <a:ext cx="284947" cy="597387"/>
                <a:chOff x="6915505" y="1193063"/>
                <a:chExt cx="284947" cy="597387"/>
              </a:xfrm>
            </p:grpSpPr>
            <p:sp>
              <p:nvSpPr>
                <p:cNvPr id="8161" name="Google Shape;8161;p8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2" name="Google Shape;8162;p8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163" name="Google Shape;8163;p86"/>
              <p:cNvGrpSpPr/>
              <p:nvPr/>
            </p:nvGrpSpPr>
            <p:grpSpPr>
              <a:xfrm>
                <a:off x="6738300" y="1684725"/>
                <a:ext cx="230066" cy="215971"/>
                <a:chOff x="6738300" y="1684725"/>
                <a:chExt cx="230066" cy="215971"/>
              </a:xfrm>
            </p:grpSpPr>
            <p:sp>
              <p:nvSpPr>
                <p:cNvPr id="8164" name="Google Shape;8164;p8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9"/>
        <p:cNvGrpSpPr/>
        <p:nvPr/>
      </p:nvGrpSpPr>
      <p:grpSpPr>
        <a:xfrm>
          <a:off x="0" y="0"/>
          <a:ext cx="0" cy="0"/>
          <a:chOff x="0" y="0"/>
          <a:chExt cx="0" cy="0"/>
        </a:xfrm>
      </p:grpSpPr>
      <p:grpSp>
        <p:nvGrpSpPr>
          <p:cNvPr id="8170" name="Google Shape;8170;p87"/>
          <p:cNvGrpSpPr/>
          <p:nvPr/>
        </p:nvGrpSpPr>
        <p:grpSpPr>
          <a:xfrm>
            <a:off x="829359" y="2307635"/>
            <a:ext cx="339235" cy="298186"/>
            <a:chOff x="898875" y="244725"/>
            <a:chExt cx="481800" cy="423500"/>
          </a:xfrm>
        </p:grpSpPr>
        <p:sp>
          <p:nvSpPr>
            <p:cNvPr id="8171" name="Google Shape;8171;p8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2" name="Google Shape;8172;p8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3" name="Google Shape;8173;p8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4" name="Google Shape;8174;p8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5" name="Google Shape;8175;p8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6" name="Google Shape;8176;p8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77" name="Google Shape;8177;p87"/>
          <p:cNvGrpSpPr/>
          <p:nvPr/>
        </p:nvGrpSpPr>
        <p:grpSpPr>
          <a:xfrm>
            <a:off x="1267741" y="2287103"/>
            <a:ext cx="298169" cy="339253"/>
            <a:chOff x="1529350" y="258825"/>
            <a:chExt cx="423475" cy="481825"/>
          </a:xfrm>
        </p:grpSpPr>
        <p:sp>
          <p:nvSpPr>
            <p:cNvPr id="8178" name="Google Shape;8178;p8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9" name="Google Shape;8179;p8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80" name="Google Shape;8180;p87"/>
          <p:cNvGrpSpPr/>
          <p:nvPr/>
        </p:nvGrpSpPr>
        <p:grpSpPr>
          <a:xfrm>
            <a:off x="1660716" y="2367273"/>
            <a:ext cx="340890" cy="178912"/>
            <a:chOff x="2084325" y="363300"/>
            <a:chExt cx="484150" cy="254100"/>
          </a:xfrm>
        </p:grpSpPr>
        <p:sp>
          <p:nvSpPr>
            <p:cNvPr id="8181" name="Google Shape;8181;p8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2" name="Google Shape;8182;p8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83" name="Google Shape;8183;p87"/>
          <p:cNvGrpSpPr/>
          <p:nvPr/>
        </p:nvGrpSpPr>
        <p:grpSpPr>
          <a:xfrm>
            <a:off x="2110011" y="2287102"/>
            <a:ext cx="298169" cy="339253"/>
            <a:chOff x="2707500" y="249400"/>
            <a:chExt cx="423475" cy="481825"/>
          </a:xfrm>
        </p:grpSpPr>
        <p:sp>
          <p:nvSpPr>
            <p:cNvPr id="8184" name="Google Shape;8184;p8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5" name="Google Shape;8185;p8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86" name="Google Shape;8186;p87"/>
          <p:cNvGrpSpPr/>
          <p:nvPr/>
        </p:nvGrpSpPr>
        <p:grpSpPr>
          <a:xfrm>
            <a:off x="2523626" y="2287428"/>
            <a:ext cx="305386" cy="338602"/>
            <a:chOff x="3300325" y="249875"/>
            <a:chExt cx="433725" cy="480900"/>
          </a:xfrm>
        </p:grpSpPr>
        <p:sp>
          <p:nvSpPr>
            <p:cNvPr id="8187" name="Google Shape;8187;p8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8" name="Google Shape;8188;p8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9" name="Google Shape;8189;p8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0" name="Google Shape;8190;p8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1" name="Google Shape;8191;p8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2" name="Google Shape;8192;p8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93" name="Google Shape;8193;p87"/>
          <p:cNvGrpSpPr/>
          <p:nvPr/>
        </p:nvGrpSpPr>
        <p:grpSpPr>
          <a:xfrm>
            <a:off x="2912712" y="2287349"/>
            <a:ext cx="352349" cy="338760"/>
            <a:chOff x="3854700" y="249750"/>
            <a:chExt cx="500425" cy="481125"/>
          </a:xfrm>
        </p:grpSpPr>
        <p:sp>
          <p:nvSpPr>
            <p:cNvPr id="8194" name="Google Shape;8194;p8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5" name="Google Shape;8195;p8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6" name="Google Shape;8196;p8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7" name="Google Shape;8197;p8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8" name="Google Shape;8198;p8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9" name="Google Shape;8199;p8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0" name="Google Shape;8200;p8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1" name="Google Shape;8201;p8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02" name="Google Shape;8202;p87"/>
          <p:cNvGrpSpPr/>
          <p:nvPr/>
        </p:nvGrpSpPr>
        <p:grpSpPr>
          <a:xfrm>
            <a:off x="3330701" y="2287349"/>
            <a:ext cx="352349" cy="338760"/>
            <a:chOff x="4447550" y="249750"/>
            <a:chExt cx="500425" cy="481125"/>
          </a:xfrm>
        </p:grpSpPr>
        <p:sp>
          <p:nvSpPr>
            <p:cNvPr id="8203" name="Google Shape;8203;p8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4" name="Google Shape;8204;p8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05" name="Google Shape;8205;p87"/>
          <p:cNvGrpSpPr/>
          <p:nvPr/>
        </p:nvGrpSpPr>
        <p:grpSpPr>
          <a:xfrm>
            <a:off x="3759902" y="2287102"/>
            <a:ext cx="339253" cy="339253"/>
            <a:chOff x="5049725" y="249400"/>
            <a:chExt cx="481825" cy="481825"/>
          </a:xfrm>
        </p:grpSpPr>
        <p:sp>
          <p:nvSpPr>
            <p:cNvPr id="8206" name="Google Shape;8206;p8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7" name="Google Shape;8207;p8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08" name="Google Shape;8208;p87"/>
          <p:cNvGrpSpPr/>
          <p:nvPr/>
        </p:nvGrpSpPr>
        <p:grpSpPr>
          <a:xfrm>
            <a:off x="4173843" y="2287102"/>
            <a:ext cx="339253" cy="339253"/>
            <a:chOff x="5660400" y="238125"/>
            <a:chExt cx="481825" cy="481825"/>
          </a:xfrm>
        </p:grpSpPr>
        <p:sp>
          <p:nvSpPr>
            <p:cNvPr id="8209" name="Google Shape;8209;p8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0" name="Google Shape;8210;p8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11" name="Google Shape;8211;p87"/>
          <p:cNvGrpSpPr/>
          <p:nvPr/>
        </p:nvGrpSpPr>
        <p:grpSpPr>
          <a:xfrm>
            <a:off x="4590529" y="2287102"/>
            <a:ext cx="339253" cy="339253"/>
            <a:chOff x="6235400" y="249400"/>
            <a:chExt cx="481825" cy="481825"/>
          </a:xfrm>
        </p:grpSpPr>
        <p:sp>
          <p:nvSpPr>
            <p:cNvPr id="8212" name="Google Shape;8212;p8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3" name="Google Shape;8213;p8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4" name="Google Shape;8214;p8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5" name="Google Shape;8215;p8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6" name="Google Shape;8216;p8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17" name="Google Shape;8217;p87"/>
          <p:cNvGrpSpPr/>
          <p:nvPr/>
        </p:nvGrpSpPr>
        <p:grpSpPr>
          <a:xfrm>
            <a:off x="828875" y="2731810"/>
            <a:ext cx="340204" cy="298116"/>
            <a:chOff x="899850" y="871450"/>
            <a:chExt cx="483175" cy="423400"/>
          </a:xfrm>
        </p:grpSpPr>
        <p:sp>
          <p:nvSpPr>
            <p:cNvPr id="8218" name="Google Shape;8218;p8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9" name="Google Shape;8219;p8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0" name="Google Shape;8220;p8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1" name="Google Shape;8221;p8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222" name="Google Shape;8222;p8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223" name="Google Shape;8223;p87"/>
          <p:cNvGrpSpPr/>
          <p:nvPr/>
        </p:nvGrpSpPr>
        <p:grpSpPr>
          <a:xfrm>
            <a:off x="1660875" y="2711232"/>
            <a:ext cx="340573" cy="339271"/>
            <a:chOff x="2085450" y="842250"/>
            <a:chExt cx="483700" cy="481850"/>
          </a:xfrm>
        </p:grpSpPr>
        <p:sp>
          <p:nvSpPr>
            <p:cNvPr id="8224" name="Google Shape;8224;p8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5" name="Google Shape;8225;p8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6" name="Google Shape;8226;p8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27" name="Google Shape;8227;p87"/>
          <p:cNvGrpSpPr/>
          <p:nvPr/>
        </p:nvGrpSpPr>
        <p:grpSpPr>
          <a:xfrm>
            <a:off x="2089443" y="2711241"/>
            <a:ext cx="339306" cy="339253"/>
            <a:chOff x="2685825" y="840375"/>
            <a:chExt cx="481900" cy="481825"/>
          </a:xfrm>
        </p:grpSpPr>
        <p:sp>
          <p:nvSpPr>
            <p:cNvPr id="8228" name="Google Shape;8228;p8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9" name="Google Shape;8229;p8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30" name="Google Shape;8230;p87"/>
          <p:cNvGrpSpPr/>
          <p:nvPr/>
        </p:nvGrpSpPr>
        <p:grpSpPr>
          <a:xfrm>
            <a:off x="2501104" y="2710924"/>
            <a:ext cx="350431" cy="339887"/>
            <a:chOff x="3270675" y="841800"/>
            <a:chExt cx="497700" cy="482725"/>
          </a:xfrm>
        </p:grpSpPr>
        <p:sp>
          <p:nvSpPr>
            <p:cNvPr id="8231" name="Google Shape;8231;p8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2" name="Google Shape;8232;p8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3" name="Google Shape;8233;p8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234" name="Google Shape;8234;p8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235" name="Google Shape;8235;p87"/>
          <p:cNvGrpSpPr/>
          <p:nvPr/>
        </p:nvGrpSpPr>
        <p:grpSpPr>
          <a:xfrm>
            <a:off x="3337249" y="2731783"/>
            <a:ext cx="339253" cy="298169"/>
            <a:chOff x="4467200" y="877100"/>
            <a:chExt cx="481825" cy="423475"/>
          </a:xfrm>
        </p:grpSpPr>
        <p:sp>
          <p:nvSpPr>
            <p:cNvPr id="8236" name="Google Shape;8236;p8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7" name="Google Shape;8237;p8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8" name="Google Shape;8238;p8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9" name="Google Shape;8239;p8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40" name="Google Shape;8240;p87"/>
          <p:cNvGrpSpPr/>
          <p:nvPr/>
        </p:nvGrpSpPr>
        <p:grpSpPr>
          <a:xfrm>
            <a:off x="3752140" y="2711232"/>
            <a:ext cx="354778" cy="339271"/>
            <a:chOff x="5045500" y="842250"/>
            <a:chExt cx="503875" cy="481850"/>
          </a:xfrm>
        </p:grpSpPr>
        <p:sp>
          <p:nvSpPr>
            <p:cNvPr id="8241" name="Google Shape;8241;p8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2" name="Google Shape;8242;p8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43" name="Google Shape;8243;p87"/>
          <p:cNvGrpSpPr/>
          <p:nvPr/>
        </p:nvGrpSpPr>
        <p:grpSpPr>
          <a:xfrm>
            <a:off x="4174987" y="2737451"/>
            <a:ext cx="336965" cy="286833"/>
            <a:chOff x="5645200" y="879425"/>
            <a:chExt cx="478575" cy="407375"/>
          </a:xfrm>
        </p:grpSpPr>
        <p:sp>
          <p:nvSpPr>
            <p:cNvPr id="8244" name="Google Shape;8244;p8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5" name="Google Shape;8245;p8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6" name="Google Shape;8246;p8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7" name="Google Shape;8247;p8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8" name="Google Shape;8248;p8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9" name="Google Shape;8249;p8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50" name="Google Shape;8250;p87"/>
          <p:cNvGrpSpPr/>
          <p:nvPr/>
        </p:nvGrpSpPr>
        <p:grpSpPr>
          <a:xfrm>
            <a:off x="4611062" y="2711241"/>
            <a:ext cx="298186" cy="339253"/>
            <a:chOff x="6264525" y="842250"/>
            <a:chExt cx="423500" cy="481825"/>
          </a:xfrm>
        </p:grpSpPr>
        <p:sp>
          <p:nvSpPr>
            <p:cNvPr id="8251" name="Google Shape;8251;p8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2" name="Google Shape;8252;p8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3" name="Google Shape;8253;p8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4" name="Google Shape;8254;p8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5" name="Google Shape;8255;p8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6" name="Google Shape;8256;p8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7" name="Google Shape;8257;p8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58" name="Google Shape;8258;p87"/>
          <p:cNvGrpSpPr/>
          <p:nvPr/>
        </p:nvGrpSpPr>
        <p:grpSpPr>
          <a:xfrm>
            <a:off x="829350" y="3125895"/>
            <a:ext cx="339253" cy="339253"/>
            <a:chOff x="900750" y="1436075"/>
            <a:chExt cx="481825" cy="481825"/>
          </a:xfrm>
        </p:grpSpPr>
        <p:sp>
          <p:nvSpPr>
            <p:cNvPr id="8259" name="Google Shape;8259;p8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0" name="Google Shape;8260;p8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1" name="Google Shape;8261;p8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2" name="Google Shape;8262;p8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63" name="Google Shape;8263;p87"/>
          <p:cNvGrpSpPr/>
          <p:nvPr/>
        </p:nvGrpSpPr>
        <p:grpSpPr>
          <a:xfrm>
            <a:off x="1247198" y="3186183"/>
            <a:ext cx="339253" cy="218676"/>
            <a:chOff x="1492675" y="1520750"/>
            <a:chExt cx="481825" cy="310575"/>
          </a:xfrm>
        </p:grpSpPr>
        <p:sp>
          <p:nvSpPr>
            <p:cNvPr id="8264" name="Google Shape;8264;p8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5" name="Google Shape;8265;p8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66" name="Google Shape;8266;p87"/>
          <p:cNvGrpSpPr/>
          <p:nvPr/>
        </p:nvGrpSpPr>
        <p:grpSpPr>
          <a:xfrm>
            <a:off x="1654995" y="3125877"/>
            <a:ext cx="352332" cy="339288"/>
            <a:chOff x="2071000" y="1435025"/>
            <a:chExt cx="500400" cy="481875"/>
          </a:xfrm>
        </p:grpSpPr>
        <p:sp>
          <p:nvSpPr>
            <p:cNvPr id="8267" name="Google Shape;8267;p8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8" name="Google Shape;8268;p8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9" name="Google Shape;8269;p8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70" name="Google Shape;8270;p87"/>
          <p:cNvGrpSpPr/>
          <p:nvPr/>
        </p:nvGrpSpPr>
        <p:grpSpPr>
          <a:xfrm>
            <a:off x="2083159" y="3146709"/>
            <a:ext cx="351874" cy="297623"/>
            <a:chOff x="2678350" y="1464650"/>
            <a:chExt cx="499750" cy="422700"/>
          </a:xfrm>
        </p:grpSpPr>
        <p:sp>
          <p:nvSpPr>
            <p:cNvPr id="8271" name="Google Shape;8271;p8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2" name="Google Shape;8272;p8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3" name="Google Shape;8273;p8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74" name="Google Shape;8274;p87"/>
          <p:cNvGrpSpPr/>
          <p:nvPr/>
        </p:nvGrpSpPr>
        <p:grpSpPr>
          <a:xfrm>
            <a:off x="2506692" y="3125895"/>
            <a:ext cx="339253" cy="339253"/>
            <a:chOff x="3271200" y="1435075"/>
            <a:chExt cx="481825" cy="481825"/>
          </a:xfrm>
        </p:grpSpPr>
        <p:sp>
          <p:nvSpPr>
            <p:cNvPr id="8275" name="Google Shape;8275;p8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6" name="Google Shape;8276;p8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77" name="Google Shape;8277;p87"/>
          <p:cNvGrpSpPr/>
          <p:nvPr/>
        </p:nvGrpSpPr>
        <p:grpSpPr>
          <a:xfrm>
            <a:off x="2917165" y="3125877"/>
            <a:ext cx="343442" cy="339288"/>
            <a:chOff x="3858100" y="1435075"/>
            <a:chExt cx="487775" cy="481875"/>
          </a:xfrm>
        </p:grpSpPr>
        <p:sp>
          <p:nvSpPr>
            <p:cNvPr id="8278" name="Google Shape;8278;p8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9" name="Google Shape;8279;p8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0" name="Google Shape;8280;p8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1" name="Google Shape;8281;p8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2" name="Google Shape;8282;p8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83" name="Google Shape;8283;p87"/>
          <p:cNvGrpSpPr/>
          <p:nvPr/>
        </p:nvGrpSpPr>
        <p:grpSpPr>
          <a:xfrm>
            <a:off x="3337249" y="3125895"/>
            <a:ext cx="339253" cy="339253"/>
            <a:chOff x="4456875" y="1435075"/>
            <a:chExt cx="481825" cy="481825"/>
          </a:xfrm>
        </p:grpSpPr>
        <p:sp>
          <p:nvSpPr>
            <p:cNvPr id="8284" name="Google Shape;8284;p8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5" name="Google Shape;8285;p8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6" name="Google Shape;8286;p8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7" name="Google Shape;8287;p8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8" name="Google Shape;8288;p8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9" name="Google Shape;8289;p8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0" name="Google Shape;8290;p8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1" name="Google Shape;8291;p8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2" name="Google Shape;8292;p8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3" name="Google Shape;8293;p8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4" name="Google Shape;8294;p8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5" name="Google Shape;8295;p8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6" name="Google Shape;8296;p8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7" name="Google Shape;8297;p8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8" name="Google Shape;8298;p8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9" name="Google Shape;8299;p8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0" name="Google Shape;8300;p8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1" name="Google Shape;8301;p8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2" name="Google Shape;8302;p8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03" name="Google Shape;8303;p87"/>
          <p:cNvGrpSpPr/>
          <p:nvPr/>
        </p:nvGrpSpPr>
        <p:grpSpPr>
          <a:xfrm>
            <a:off x="3758239" y="3125886"/>
            <a:ext cx="342580" cy="339271"/>
            <a:chOff x="5049725" y="1435050"/>
            <a:chExt cx="486550" cy="481850"/>
          </a:xfrm>
        </p:grpSpPr>
        <p:sp>
          <p:nvSpPr>
            <p:cNvPr id="8304" name="Google Shape;8304;p8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5" name="Google Shape;8305;p8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6" name="Google Shape;8306;p8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7" name="Google Shape;8307;p8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08" name="Google Shape;8308;p87"/>
          <p:cNvGrpSpPr/>
          <p:nvPr/>
        </p:nvGrpSpPr>
        <p:grpSpPr>
          <a:xfrm>
            <a:off x="4173790" y="3125895"/>
            <a:ext cx="339359" cy="339253"/>
            <a:chOff x="5642475" y="1435075"/>
            <a:chExt cx="481975" cy="481825"/>
          </a:xfrm>
        </p:grpSpPr>
        <p:sp>
          <p:nvSpPr>
            <p:cNvPr id="8309" name="Google Shape;8309;p8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0" name="Google Shape;8310;p8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1" name="Google Shape;8311;p8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12" name="Google Shape;8312;p87"/>
          <p:cNvGrpSpPr/>
          <p:nvPr/>
        </p:nvGrpSpPr>
        <p:grpSpPr>
          <a:xfrm>
            <a:off x="4588276" y="3125886"/>
            <a:ext cx="343759" cy="339271"/>
            <a:chOff x="6232000" y="1435050"/>
            <a:chExt cx="488225" cy="481850"/>
          </a:xfrm>
        </p:grpSpPr>
        <p:sp>
          <p:nvSpPr>
            <p:cNvPr id="8313" name="Google Shape;8313;p8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4" name="Google Shape;8314;p8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5" name="Google Shape;8315;p8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6" name="Google Shape;8316;p8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7" name="Google Shape;8317;p8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18" name="Google Shape;8318;p87"/>
          <p:cNvGrpSpPr/>
          <p:nvPr/>
        </p:nvGrpSpPr>
        <p:grpSpPr>
          <a:xfrm>
            <a:off x="849012" y="3539545"/>
            <a:ext cx="299929" cy="337792"/>
            <a:chOff x="924450" y="2028975"/>
            <a:chExt cx="425975" cy="479750"/>
          </a:xfrm>
        </p:grpSpPr>
        <p:sp>
          <p:nvSpPr>
            <p:cNvPr id="8319" name="Google Shape;8319;p8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0" name="Google Shape;8320;p8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8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2" name="Google Shape;8322;p87"/>
          <p:cNvGrpSpPr/>
          <p:nvPr/>
        </p:nvGrpSpPr>
        <p:grpSpPr>
          <a:xfrm>
            <a:off x="1661509" y="3559347"/>
            <a:ext cx="339306" cy="298186"/>
            <a:chOff x="2085450" y="2057100"/>
            <a:chExt cx="481900" cy="423500"/>
          </a:xfrm>
        </p:grpSpPr>
        <p:sp>
          <p:nvSpPr>
            <p:cNvPr id="8323" name="Google Shape;8323;p8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8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8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87"/>
          <p:cNvGrpSpPr/>
          <p:nvPr/>
        </p:nvGrpSpPr>
        <p:grpSpPr>
          <a:xfrm>
            <a:off x="2089442" y="3582592"/>
            <a:ext cx="339306" cy="251698"/>
            <a:chOff x="2678275" y="2090100"/>
            <a:chExt cx="481900" cy="357475"/>
          </a:xfrm>
        </p:grpSpPr>
        <p:sp>
          <p:nvSpPr>
            <p:cNvPr id="8327" name="Google Shape;8327;p8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8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9" name="Google Shape;8329;p8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0" name="Google Shape;8330;p8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8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87"/>
          <p:cNvGrpSpPr/>
          <p:nvPr/>
        </p:nvGrpSpPr>
        <p:grpSpPr>
          <a:xfrm>
            <a:off x="2566646" y="3594790"/>
            <a:ext cx="219345" cy="227301"/>
            <a:chOff x="3357325" y="2093500"/>
            <a:chExt cx="311525" cy="322825"/>
          </a:xfrm>
        </p:grpSpPr>
        <p:sp>
          <p:nvSpPr>
            <p:cNvPr id="8333" name="Google Shape;8333;p8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8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5" name="Google Shape;8335;p8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36" name="Google Shape;8336;p8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37" name="Google Shape;8337;p87"/>
          <p:cNvGrpSpPr/>
          <p:nvPr/>
        </p:nvGrpSpPr>
        <p:grpSpPr>
          <a:xfrm>
            <a:off x="3360836" y="3538814"/>
            <a:ext cx="292078" cy="339253"/>
            <a:chOff x="4492800" y="2027925"/>
            <a:chExt cx="414825" cy="481825"/>
          </a:xfrm>
        </p:grpSpPr>
        <p:sp>
          <p:nvSpPr>
            <p:cNvPr id="8338" name="Google Shape;8338;p8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8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0" name="Google Shape;8340;p87"/>
          <p:cNvGrpSpPr/>
          <p:nvPr/>
        </p:nvGrpSpPr>
        <p:grpSpPr>
          <a:xfrm>
            <a:off x="3759928" y="3538805"/>
            <a:ext cx="339200" cy="339271"/>
            <a:chOff x="5049725" y="2027900"/>
            <a:chExt cx="481750" cy="481850"/>
          </a:xfrm>
        </p:grpSpPr>
        <p:sp>
          <p:nvSpPr>
            <p:cNvPr id="8341" name="Google Shape;8341;p8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2" name="Google Shape;8342;p8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3" name="Google Shape;8343;p8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8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8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8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8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8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9" name="Google Shape;8349;p87"/>
          <p:cNvGrpSpPr/>
          <p:nvPr/>
        </p:nvGrpSpPr>
        <p:grpSpPr>
          <a:xfrm>
            <a:off x="4233524" y="3538893"/>
            <a:ext cx="219890" cy="339095"/>
            <a:chOff x="5726350" y="2028150"/>
            <a:chExt cx="312300" cy="481600"/>
          </a:xfrm>
        </p:grpSpPr>
        <p:sp>
          <p:nvSpPr>
            <p:cNvPr id="8350" name="Google Shape;8350;p8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1" name="Google Shape;8351;p8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2" name="Google Shape;8352;p8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3" name="Google Shape;8353;p87"/>
          <p:cNvGrpSpPr/>
          <p:nvPr/>
        </p:nvGrpSpPr>
        <p:grpSpPr>
          <a:xfrm>
            <a:off x="4593715" y="3542000"/>
            <a:ext cx="332881" cy="332881"/>
            <a:chOff x="6239925" y="2032450"/>
            <a:chExt cx="472775" cy="472775"/>
          </a:xfrm>
        </p:grpSpPr>
        <p:sp>
          <p:nvSpPr>
            <p:cNvPr id="8354" name="Google Shape;8354;p8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5" name="Google Shape;8355;p8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6" name="Google Shape;8356;p87"/>
          <p:cNvGrpSpPr/>
          <p:nvPr/>
        </p:nvGrpSpPr>
        <p:grpSpPr>
          <a:xfrm>
            <a:off x="5042807" y="2364092"/>
            <a:ext cx="334641" cy="185425"/>
            <a:chOff x="903075" y="2730000"/>
            <a:chExt cx="475275" cy="263350"/>
          </a:xfrm>
        </p:grpSpPr>
        <p:sp>
          <p:nvSpPr>
            <p:cNvPr id="8357" name="Google Shape;8357;p8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8" name="Google Shape;8358;p8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8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87"/>
          <p:cNvGrpSpPr/>
          <p:nvPr/>
        </p:nvGrpSpPr>
        <p:grpSpPr>
          <a:xfrm>
            <a:off x="1247198" y="3538814"/>
            <a:ext cx="339253" cy="339253"/>
            <a:chOff x="1492675" y="2027925"/>
            <a:chExt cx="481825" cy="481825"/>
          </a:xfrm>
        </p:grpSpPr>
        <p:sp>
          <p:nvSpPr>
            <p:cNvPr id="8361" name="Google Shape;8361;p8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8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8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8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8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87"/>
          <p:cNvGrpSpPr/>
          <p:nvPr/>
        </p:nvGrpSpPr>
        <p:grpSpPr>
          <a:xfrm>
            <a:off x="5473575" y="2287178"/>
            <a:ext cx="339253" cy="339253"/>
            <a:chOff x="1492675" y="2620775"/>
            <a:chExt cx="481825" cy="481825"/>
          </a:xfrm>
        </p:grpSpPr>
        <p:sp>
          <p:nvSpPr>
            <p:cNvPr id="8367" name="Google Shape;8367;p8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8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69" name="Google Shape;8369;p8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0" name="Google Shape;8370;p87"/>
          <p:cNvGrpSpPr/>
          <p:nvPr/>
        </p:nvGrpSpPr>
        <p:grpSpPr>
          <a:xfrm>
            <a:off x="6297328" y="2303161"/>
            <a:ext cx="333585" cy="307287"/>
            <a:chOff x="2682350" y="2643425"/>
            <a:chExt cx="473775" cy="436425"/>
          </a:xfrm>
        </p:grpSpPr>
        <p:sp>
          <p:nvSpPr>
            <p:cNvPr id="8371" name="Google Shape;8371;p8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2" name="Google Shape;8372;p8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3" name="Google Shape;8373;p8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8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8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6" name="Google Shape;8376;p8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7" name="Google Shape;8377;p8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8" name="Google Shape;8378;p87"/>
          <p:cNvGrpSpPr/>
          <p:nvPr/>
        </p:nvGrpSpPr>
        <p:grpSpPr>
          <a:xfrm>
            <a:off x="6762818" y="2287178"/>
            <a:ext cx="238531" cy="339253"/>
            <a:chOff x="3342725" y="2620775"/>
            <a:chExt cx="338775" cy="481825"/>
          </a:xfrm>
        </p:grpSpPr>
        <p:sp>
          <p:nvSpPr>
            <p:cNvPr id="8379" name="Google Shape;8379;p8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0" name="Google Shape;8380;p8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8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2" name="Google Shape;8382;p87"/>
          <p:cNvGrpSpPr/>
          <p:nvPr/>
        </p:nvGrpSpPr>
        <p:grpSpPr>
          <a:xfrm>
            <a:off x="7156568" y="2287178"/>
            <a:ext cx="278296" cy="339253"/>
            <a:chOff x="3907325" y="2620775"/>
            <a:chExt cx="395250" cy="481825"/>
          </a:xfrm>
        </p:grpSpPr>
        <p:sp>
          <p:nvSpPr>
            <p:cNvPr id="8383" name="Google Shape;8383;p8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4" name="Google Shape;8384;p8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5" name="Google Shape;8385;p8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8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7" name="Google Shape;8387;p87"/>
          <p:cNvGrpSpPr/>
          <p:nvPr/>
        </p:nvGrpSpPr>
        <p:grpSpPr>
          <a:xfrm>
            <a:off x="7549755" y="2297783"/>
            <a:ext cx="339253" cy="318042"/>
            <a:chOff x="4456875" y="2635825"/>
            <a:chExt cx="481825" cy="451700"/>
          </a:xfrm>
        </p:grpSpPr>
        <p:sp>
          <p:nvSpPr>
            <p:cNvPr id="8388" name="Google Shape;8388;p8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9" name="Google Shape;8389;p8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0" name="Google Shape;8390;p8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8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2" name="Google Shape;8392;p8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3" name="Google Shape;8393;p8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4" name="Google Shape;8394;p87"/>
          <p:cNvGrpSpPr/>
          <p:nvPr/>
        </p:nvGrpSpPr>
        <p:grpSpPr>
          <a:xfrm>
            <a:off x="7974679" y="2297783"/>
            <a:ext cx="339253" cy="318042"/>
            <a:chOff x="5049725" y="2635825"/>
            <a:chExt cx="481825" cy="451700"/>
          </a:xfrm>
        </p:grpSpPr>
        <p:sp>
          <p:nvSpPr>
            <p:cNvPr id="8395" name="Google Shape;8395;p8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8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8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8" name="Google Shape;8398;p87"/>
          <p:cNvGrpSpPr/>
          <p:nvPr/>
        </p:nvGrpSpPr>
        <p:grpSpPr>
          <a:xfrm>
            <a:off x="2375386" y="3952243"/>
            <a:ext cx="338566" cy="338373"/>
            <a:chOff x="5643000" y="2621375"/>
            <a:chExt cx="480850" cy="480575"/>
          </a:xfrm>
        </p:grpSpPr>
        <p:sp>
          <p:nvSpPr>
            <p:cNvPr id="8399" name="Google Shape;8399;p8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0" name="Google Shape;8400;p8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8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8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8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8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8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6" name="Google Shape;8406;p87"/>
          <p:cNvGrpSpPr/>
          <p:nvPr/>
        </p:nvGrpSpPr>
        <p:grpSpPr>
          <a:xfrm>
            <a:off x="4192782" y="3951803"/>
            <a:ext cx="339359" cy="339253"/>
            <a:chOff x="6235250" y="2620775"/>
            <a:chExt cx="481975" cy="481825"/>
          </a:xfrm>
        </p:grpSpPr>
        <p:sp>
          <p:nvSpPr>
            <p:cNvPr id="8407" name="Google Shape;8407;p8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8" name="Google Shape;8408;p8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8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8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8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12" name="Google Shape;8412;p8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13" name="Google Shape;8413;p87"/>
          <p:cNvGrpSpPr/>
          <p:nvPr/>
        </p:nvGrpSpPr>
        <p:grpSpPr>
          <a:xfrm>
            <a:off x="5472652" y="2711317"/>
            <a:ext cx="341101" cy="339253"/>
            <a:chOff x="1535000" y="3223325"/>
            <a:chExt cx="484450" cy="481825"/>
          </a:xfrm>
        </p:grpSpPr>
        <p:sp>
          <p:nvSpPr>
            <p:cNvPr id="8414" name="Google Shape;8414;p8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5" name="Google Shape;8415;p8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6" name="Google Shape;8416;p8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7" name="Google Shape;8417;p87"/>
          <p:cNvGrpSpPr/>
          <p:nvPr/>
        </p:nvGrpSpPr>
        <p:grpSpPr>
          <a:xfrm>
            <a:off x="5880219" y="2746618"/>
            <a:ext cx="339253" cy="268649"/>
            <a:chOff x="2085525" y="3263750"/>
            <a:chExt cx="481825" cy="381550"/>
          </a:xfrm>
        </p:grpSpPr>
        <p:sp>
          <p:nvSpPr>
            <p:cNvPr id="8418" name="Google Shape;8418;p8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9" name="Google Shape;8419;p8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20" name="Google Shape;8420;p8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21" name="Google Shape;8421;p87"/>
          <p:cNvGrpSpPr/>
          <p:nvPr/>
        </p:nvGrpSpPr>
        <p:grpSpPr>
          <a:xfrm>
            <a:off x="6711982" y="2711308"/>
            <a:ext cx="340204" cy="339271"/>
            <a:chOff x="3270450" y="3213625"/>
            <a:chExt cx="483175" cy="481850"/>
          </a:xfrm>
        </p:grpSpPr>
        <p:sp>
          <p:nvSpPr>
            <p:cNvPr id="8422" name="Google Shape;8422;p8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3" name="Google Shape;8423;p8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4" name="Google Shape;8424;p87"/>
          <p:cNvGrpSpPr/>
          <p:nvPr/>
        </p:nvGrpSpPr>
        <p:grpSpPr>
          <a:xfrm>
            <a:off x="7211250" y="2711317"/>
            <a:ext cx="168931" cy="339253"/>
            <a:chOff x="3984950" y="3213600"/>
            <a:chExt cx="239925" cy="481825"/>
          </a:xfrm>
        </p:grpSpPr>
        <p:sp>
          <p:nvSpPr>
            <p:cNvPr id="8425" name="Google Shape;8425;p8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6" name="Google Shape;8426;p8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27" name="Google Shape;8427;p8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8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29" name="Google Shape;8429;p87"/>
          <p:cNvGrpSpPr/>
          <p:nvPr/>
        </p:nvGrpSpPr>
        <p:grpSpPr>
          <a:xfrm>
            <a:off x="1874281" y="3981487"/>
            <a:ext cx="355218" cy="279880"/>
            <a:chOff x="5629975" y="3255775"/>
            <a:chExt cx="504500" cy="397500"/>
          </a:xfrm>
        </p:grpSpPr>
        <p:sp>
          <p:nvSpPr>
            <p:cNvPr id="8430" name="Google Shape;8430;p8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8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2" name="Google Shape;8432;p8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3" name="Google Shape;8433;p8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8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5" name="Google Shape;8435;p87"/>
          <p:cNvGrpSpPr/>
          <p:nvPr/>
        </p:nvGrpSpPr>
        <p:grpSpPr>
          <a:xfrm>
            <a:off x="3755839" y="3981593"/>
            <a:ext cx="340256" cy="279669"/>
            <a:chOff x="6234950" y="3255925"/>
            <a:chExt cx="483250" cy="397200"/>
          </a:xfrm>
        </p:grpSpPr>
        <p:sp>
          <p:nvSpPr>
            <p:cNvPr id="8436" name="Google Shape;8436;p8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8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8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8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8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8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42" name="Google Shape;8442;p87"/>
          <p:cNvGrpSpPr/>
          <p:nvPr/>
        </p:nvGrpSpPr>
        <p:grpSpPr>
          <a:xfrm>
            <a:off x="5051107" y="3125970"/>
            <a:ext cx="318042" cy="339253"/>
            <a:chOff x="914900" y="3806450"/>
            <a:chExt cx="451700" cy="481825"/>
          </a:xfrm>
        </p:grpSpPr>
        <p:sp>
          <p:nvSpPr>
            <p:cNvPr id="8443" name="Google Shape;8443;p8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8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8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8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8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48" name="Google Shape;8448;p87"/>
          <p:cNvGrpSpPr/>
          <p:nvPr/>
        </p:nvGrpSpPr>
        <p:grpSpPr>
          <a:xfrm>
            <a:off x="5470028" y="3125785"/>
            <a:ext cx="346347" cy="339623"/>
            <a:chOff x="1490050" y="3805975"/>
            <a:chExt cx="491900" cy="482350"/>
          </a:xfrm>
        </p:grpSpPr>
        <p:sp>
          <p:nvSpPr>
            <p:cNvPr id="8449" name="Google Shape;8449;p8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8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8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2" name="Google Shape;8452;p8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3" name="Google Shape;8453;p87"/>
          <p:cNvGrpSpPr/>
          <p:nvPr/>
        </p:nvGrpSpPr>
        <p:grpSpPr>
          <a:xfrm>
            <a:off x="5893896" y="3125970"/>
            <a:ext cx="311899" cy="339253"/>
            <a:chOff x="2104275" y="3806450"/>
            <a:chExt cx="442975" cy="481825"/>
          </a:xfrm>
        </p:grpSpPr>
        <p:sp>
          <p:nvSpPr>
            <p:cNvPr id="8454" name="Google Shape;8454;p8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8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6" name="Google Shape;8456;p87"/>
          <p:cNvGrpSpPr/>
          <p:nvPr/>
        </p:nvGrpSpPr>
        <p:grpSpPr>
          <a:xfrm>
            <a:off x="6317413" y="3125970"/>
            <a:ext cx="293416" cy="339253"/>
            <a:chOff x="2710875" y="3806450"/>
            <a:chExt cx="416725" cy="481825"/>
          </a:xfrm>
        </p:grpSpPr>
        <p:sp>
          <p:nvSpPr>
            <p:cNvPr id="8457" name="Google Shape;8457;p8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8" name="Google Shape;8458;p8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9" name="Google Shape;8459;p87"/>
          <p:cNvGrpSpPr/>
          <p:nvPr/>
        </p:nvGrpSpPr>
        <p:grpSpPr>
          <a:xfrm>
            <a:off x="6712457" y="3166412"/>
            <a:ext cx="339253" cy="258369"/>
            <a:chOff x="3271200" y="3863875"/>
            <a:chExt cx="481825" cy="366950"/>
          </a:xfrm>
        </p:grpSpPr>
        <p:sp>
          <p:nvSpPr>
            <p:cNvPr id="8460" name="Google Shape;8460;p8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1" name="Google Shape;8461;p8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2" name="Google Shape;8462;p87"/>
          <p:cNvGrpSpPr/>
          <p:nvPr/>
        </p:nvGrpSpPr>
        <p:grpSpPr>
          <a:xfrm>
            <a:off x="7147952" y="3126199"/>
            <a:ext cx="295528" cy="338795"/>
            <a:chOff x="3895050" y="3806775"/>
            <a:chExt cx="419725" cy="481175"/>
          </a:xfrm>
        </p:grpSpPr>
        <p:sp>
          <p:nvSpPr>
            <p:cNvPr id="8463" name="Google Shape;8463;p8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8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5" name="Google Shape;8465;p87"/>
          <p:cNvGrpSpPr/>
          <p:nvPr/>
        </p:nvGrpSpPr>
        <p:grpSpPr>
          <a:xfrm>
            <a:off x="7551234" y="3125979"/>
            <a:ext cx="336296" cy="339235"/>
            <a:chOff x="4464775" y="3806475"/>
            <a:chExt cx="477625" cy="481800"/>
          </a:xfrm>
        </p:grpSpPr>
        <p:sp>
          <p:nvSpPr>
            <p:cNvPr id="8466" name="Google Shape;8466;p8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7" name="Google Shape;8467;p8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8" name="Google Shape;8468;p8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8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8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1" name="Google Shape;8471;p8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2" name="Google Shape;8472;p87"/>
          <p:cNvGrpSpPr/>
          <p:nvPr/>
        </p:nvGrpSpPr>
        <p:grpSpPr>
          <a:xfrm>
            <a:off x="7974679" y="3125970"/>
            <a:ext cx="339253" cy="339253"/>
            <a:chOff x="5049725" y="3806450"/>
            <a:chExt cx="481825" cy="481825"/>
          </a:xfrm>
        </p:grpSpPr>
        <p:sp>
          <p:nvSpPr>
            <p:cNvPr id="8473" name="Google Shape;8473;p8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8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5" name="Google Shape;8475;p8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6" name="Google Shape;8476;p87"/>
          <p:cNvGrpSpPr/>
          <p:nvPr/>
        </p:nvGrpSpPr>
        <p:grpSpPr>
          <a:xfrm>
            <a:off x="1461983" y="3951798"/>
            <a:ext cx="339253" cy="339253"/>
            <a:chOff x="5651375" y="3806450"/>
            <a:chExt cx="481825" cy="481825"/>
          </a:xfrm>
        </p:grpSpPr>
        <p:sp>
          <p:nvSpPr>
            <p:cNvPr id="8477" name="Google Shape;8477;p8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8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8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8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87"/>
          <p:cNvGrpSpPr/>
          <p:nvPr/>
        </p:nvGrpSpPr>
        <p:grpSpPr>
          <a:xfrm>
            <a:off x="3360663" y="3953787"/>
            <a:ext cx="298503" cy="335275"/>
            <a:chOff x="6264300" y="3809300"/>
            <a:chExt cx="423950" cy="476175"/>
          </a:xfrm>
        </p:grpSpPr>
        <p:sp>
          <p:nvSpPr>
            <p:cNvPr id="8482" name="Google Shape;8482;p8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8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8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5" name="Google Shape;8485;p87"/>
          <p:cNvGrpSpPr/>
          <p:nvPr/>
        </p:nvGrpSpPr>
        <p:grpSpPr>
          <a:xfrm>
            <a:off x="5039841" y="3538881"/>
            <a:ext cx="340573" cy="339271"/>
            <a:chOff x="898875" y="4399275"/>
            <a:chExt cx="483700" cy="481850"/>
          </a:xfrm>
        </p:grpSpPr>
        <p:sp>
          <p:nvSpPr>
            <p:cNvPr id="8486" name="Google Shape;8486;p8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7" name="Google Shape;8487;p8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8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9" name="Google Shape;8489;p8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0" name="Google Shape;8490;p8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8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8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8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4" name="Google Shape;8494;p87"/>
          <p:cNvGrpSpPr/>
          <p:nvPr/>
        </p:nvGrpSpPr>
        <p:grpSpPr>
          <a:xfrm>
            <a:off x="5473575" y="3554133"/>
            <a:ext cx="339253" cy="308765"/>
            <a:chOff x="1492675" y="4420975"/>
            <a:chExt cx="481825" cy="438525"/>
          </a:xfrm>
        </p:grpSpPr>
        <p:sp>
          <p:nvSpPr>
            <p:cNvPr id="8495" name="Google Shape;8495;p8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8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8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8" name="Google Shape;8498;p8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9" name="Google Shape;8499;p8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0" name="Google Shape;8500;p87"/>
          <p:cNvGrpSpPr/>
          <p:nvPr/>
        </p:nvGrpSpPr>
        <p:grpSpPr>
          <a:xfrm>
            <a:off x="5878556" y="3539558"/>
            <a:ext cx="342580" cy="337915"/>
            <a:chOff x="2084100" y="4400250"/>
            <a:chExt cx="486550" cy="479925"/>
          </a:xfrm>
        </p:grpSpPr>
        <p:sp>
          <p:nvSpPr>
            <p:cNvPr id="8501" name="Google Shape;8501;p8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2" name="Google Shape;8502;p8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3" name="Google Shape;8503;p8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8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5" name="Google Shape;8505;p8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6" name="Google Shape;8506;p8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7" name="Google Shape;8507;p87"/>
          <p:cNvGrpSpPr/>
          <p:nvPr/>
        </p:nvGrpSpPr>
        <p:grpSpPr>
          <a:xfrm>
            <a:off x="6315036" y="3538907"/>
            <a:ext cx="298169" cy="339218"/>
            <a:chOff x="2707950" y="4399325"/>
            <a:chExt cx="423475" cy="481775"/>
          </a:xfrm>
        </p:grpSpPr>
        <p:sp>
          <p:nvSpPr>
            <p:cNvPr id="8508" name="Google Shape;8508;p8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9" name="Google Shape;8509;p8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0" name="Google Shape;8510;p8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8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8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8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8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5" name="Google Shape;8515;p8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6" name="Google Shape;8516;p8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8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8" name="Google Shape;8518;p8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9" name="Google Shape;8519;p8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0" name="Google Shape;8520;p87"/>
          <p:cNvGrpSpPr/>
          <p:nvPr/>
        </p:nvGrpSpPr>
        <p:grpSpPr>
          <a:xfrm>
            <a:off x="6744555" y="3538881"/>
            <a:ext cx="275057" cy="339271"/>
            <a:chOff x="3330525" y="4399275"/>
            <a:chExt cx="390650" cy="481850"/>
          </a:xfrm>
        </p:grpSpPr>
        <p:sp>
          <p:nvSpPr>
            <p:cNvPr id="8521" name="Google Shape;8521;p8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8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8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8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8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8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7" name="Google Shape;8527;p8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8" name="Google Shape;8528;p87"/>
          <p:cNvGrpSpPr/>
          <p:nvPr/>
        </p:nvGrpSpPr>
        <p:grpSpPr>
          <a:xfrm>
            <a:off x="7169084" y="3538890"/>
            <a:ext cx="253265" cy="339253"/>
            <a:chOff x="3938800" y="4399275"/>
            <a:chExt cx="359700" cy="481825"/>
          </a:xfrm>
        </p:grpSpPr>
        <p:sp>
          <p:nvSpPr>
            <p:cNvPr id="8529" name="Google Shape;8529;p8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8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1" name="Google Shape;8531;p8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2" name="Google Shape;8532;p8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8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4" name="Google Shape;8534;p87"/>
          <p:cNvGrpSpPr/>
          <p:nvPr/>
        </p:nvGrpSpPr>
        <p:grpSpPr>
          <a:xfrm>
            <a:off x="7639862" y="3538890"/>
            <a:ext cx="159039" cy="339253"/>
            <a:chOff x="4584850" y="4399275"/>
            <a:chExt cx="225875" cy="481825"/>
          </a:xfrm>
        </p:grpSpPr>
        <p:sp>
          <p:nvSpPr>
            <p:cNvPr id="8535" name="Google Shape;8535;p8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6" name="Google Shape;8536;p8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37" name="Google Shape;8537;p8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38" name="Google Shape;8538;p87"/>
          <p:cNvGrpSpPr/>
          <p:nvPr/>
        </p:nvGrpSpPr>
        <p:grpSpPr>
          <a:xfrm>
            <a:off x="1049680" y="3951795"/>
            <a:ext cx="339253" cy="339253"/>
            <a:chOff x="5642550" y="4399275"/>
            <a:chExt cx="481825" cy="481825"/>
          </a:xfrm>
        </p:grpSpPr>
        <p:sp>
          <p:nvSpPr>
            <p:cNvPr id="8539" name="Google Shape;8539;p8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8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1" name="Google Shape;8541;p87"/>
          <p:cNvGrpSpPr/>
          <p:nvPr/>
        </p:nvGrpSpPr>
        <p:grpSpPr>
          <a:xfrm>
            <a:off x="2859815" y="3963703"/>
            <a:ext cx="363316" cy="315437"/>
            <a:chOff x="6218300" y="4416175"/>
            <a:chExt cx="516000" cy="448000"/>
          </a:xfrm>
        </p:grpSpPr>
        <p:sp>
          <p:nvSpPr>
            <p:cNvPr id="8542" name="Google Shape;8542;p8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3" name="Google Shape;8543;p8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4" name="Google Shape;8544;p8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5" name="Google Shape;8545;p87"/>
          <p:cNvGrpSpPr/>
          <p:nvPr/>
        </p:nvGrpSpPr>
        <p:grpSpPr>
          <a:xfrm>
            <a:off x="5918879" y="3951792"/>
            <a:ext cx="339253" cy="339253"/>
            <a:chOff x="899850" y="4992125"/>
            <a:chExt cx="481825" cy="481825"/>
          </a:xfrm>
        </p:grpSpPr>
        <p:sp>
          <p:nvSpPr>
            <p:cNvPr id="8546" name="Google Shape;8546;p8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7" name="Google Shape;8547;p8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8" name="Google Shape;8548;p8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9" name="Google Shape;8549;p87"/>
          <p:cNvGrpSpPr/>
          <p:nvPr/>
        </p:nvGrpSpPr>
        <p:grpSpPr>
          <a:xfrm>
            <a:off x="5461708" y="3951792"/>
            <a:ext cx="339253" cy="339253"/>
            <a:chOff x="1492675" y="4992125"/>
            <a:chExt cx="481825" cy="481825"/>
          </a:xfrm>
        </p:grpSpPr>
        <p:sp>
          <p:nvSpPr>
            <p:cNvPr id="8550" name="Google Shape;8550;p8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8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2" name="Google Shape;8552;p87"/>
          <p:cNvGrpSpPr/>
          <p:nvPr/>
        </p:nvGrpSpPr>
        <p:grpSpPr>
          <a:xfrm>
            <a:off x="5004462" y="3951792"/>
            <a:ext cx="339253" cy="339253"/>
            <a:chOff x="2085525" y="4992125"/>
            <a:chExt cx="481825" cy="481825"/>
          </a:xfrm>
        </p:grpSpPr>
        <p:sp>
          <p:nvSpPr>
            <p:cNvPr id="8553" name="Google Shape;8553;p8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8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87"/>
          <p:cNvGrpSpPr/>
          <p:nvPr/>
        </p:nvGrpSpPr>
        <p:grpSpPr>
          <a:xfrm>
            <a:off x="6833221" y="3951792"/>
            <a:ext cx="339253" cy="339253"/>
            <a:chOff x="2678350" y="4992125"/>
            <a:chExt cx="481825" cy="481825"/>
          </a:xfrm>
        </p:grpSpPr>
        <p:sp>
          <p:nvSpPr>
            <p:cNvPr id="8556" name="Google Shape;8556;p8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8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8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9" name="Google Shape;8559;p87"/>
          <p:cNvGrpSpPr/>
          <p:nvPr/>
        </p:nvGrpSpPr>
        <p:grpSpPr>
          <a:xfrm>
            <a:off x="4628816" y="3951792"/>
            <a:ext cx="339253" cy="339253"/>
            <a:chOff x="3271200" y="4992125"/>
            <a:chExt cx="481825" cy="481825"/>
          </a:xfrm>
        </p:grpSpPr>
        <p:sp>
          <p:nvSpPr>
            <p:cNvPr id="8560" name="Google Shape;8560;p8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1" name="Google Shape;8561;p8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2" name="Google Shape;8562;p8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3" name="Google Shape;8563;p87"/>
          <p:cNvGrpSpPr/>
          <p:nvPr/>
        </p:nvGrpSpPr>
        <p:grpSpPr>
          <a:xfrm>
            <a:off x="7290263" y="3952822"/>
            <a:ext cx="339411" cy="337193"/>
            <a:chOff x="3863900" y="4993625"/>
            <a:chExt cx="482050" cy="478900"/>
          </a:xfrm>
        </p:grpSpPr>
        <p:sp>
          <p:nvSpPr>
            <p:cNvPr id="8564" name="Google Shape;8564;p8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8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6" name="Google Shape;8566;p8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7" name="Google Shape;8567;p8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8" name="Google Shape;8568;p87"/>
          <p:cNvGrpSpPr/>
          <p:nvPr/>
        </p:nvGrpSpPr>
        <p:grpSpPr>
          <a:xfrm>
            <a:off x="7747437" y="3952822"/>
            <a:ext cx="339411" cy="337193"/>
            <a:chOff x="4456725" y="4993625"/>
            <a:chExt cx="482050" cy="478900"/>
          </a:xfrm>
        </p:grpSpPr>
        <p:sp>
          <p:nvSpPr>
            <p:cNvPr id="8569" name="Google Shape;8569;p8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0" name="Google Shape;8570;p8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1" name="Google Shape;8571;p8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8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87"/>
          <p:cNvGrpSpPr/>
          <p:nvPr/>
        </p:nvGrpSpPr>
        <p:grpSpPr>
          <a:xfrm>
            <a:off x="6376030" y="3952813"/>
            <a:ext cx="339411" cy="337211"/>
            <a:chOff x="5049575" y="4993600"/>
            <a:chExt cx="482050" cy="478925"/>
          </a:xfrm>
        </p:grpSpPr>
        <p:sp>
          <p:nvSpPr>
            <p:cNvPr id="8574" name="Google Shape;8574;p8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8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8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8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8" name="Google Shape;8578;p87"/>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8579" name="Google Shape;8579;p8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83"/>
        <p:cNvGrpSpPr/>
        <p:nvPr/>
      </p:nvGrpSpPr>
      <p:grpSpPr>
        <a:xfrm>
          <a:off x="0" y="0"/>
          <a:ext cx="0" cy="0"/>
          <a:chOff x="0" y="0"/>
          <a:chExt cx="0" cy="0"/>
        </a:xfrm>
      </p:grpSpPr>
      <p:grpSp>
        <p:nvGrpSpPr>
          <p:cNvPr id="8584" name="Google Shape;8584;p88"/>
          <p:cNvGrpSpPr/>
          <p:nvPr/>
        </p:nvGrpSpPr>
        <p:grpSpPr>
          <a:xfrm>
            <a:off x="876361" y="1308054"/>
            <a:ext cx="322099" cy="370529"/>
            <a:chOff x="-42971725" y="3217825"/>
            <a:chExt cx="275675" cy="317125"/>
          </a:xfrm>
        </p:grpSpPr>
        <p:sp>
          <p:nvSpPr>
            <p:cNvPr id="8585" name="Google Shape;8585;p8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8"/>
          <p:cNvGrpSpPr/>
          <p:nvPr/>
        </p:nvGrpSpPr>
        <p:grpSpPr>
          <a:xfrm>
            <a:off x="848276" y="1776710"/>
            <a:ext cx="378270" cy="337551"/>
            <a:chOff x="-42996150" y="3612600"/>
            <a:chExt cx="323750" cy="288900"/>
          </a:xfrm>
        </p:grpSpPr>
        <p:sp>
          <p:nvSpPr>
            <p:cNvPr id="8589" name="Google Shape;8589;p8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8"/>
          <p:cNvGrpSpPr/>
          <p:nvPr/>
        </p:nvGrpSpPr>
        <p:grpSpPr>
          <a:xfrm>
            <a:off x="851036" y="2186080"/>
            <a:ext cx="372749" cy="370909"/>
            <a:chOff x="-42994575" y="3950300"/>
            <a:chExt cx="319025" cy="317450"/>
          </a:xfrm>
        </p:grpSpPr>
        <p:sp>
          <p:nvSpPr>
            <p:cNvPr id="8593" name="Google Shape;8593;p8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8"/>
          <p:cNvGrpSpPr/>
          <p:nvPr/>
        </p:nvGrpSpPr>
        <p:grpSpPr>
          <a:xfrm>
            <a:off x="3004431" y="1332912"/>
            <a:ext cx="371785" cy="370879"/>
            <a:chOff x="-41111350" y="3239100"/>
            <a:chExt cx="318200" cy="317425"/>
          </a:xfrm>
        </p:grpSpPr>
        <p:sp>
          <p:nvSpPr>
            <p:cNvPr id="8597" name="Google Shape;8597;p8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8"/>
          <p:cNvGrpSpPr/>
          <p:nvPr/>
        </p:nvGrpSpPr>
        <p:grpSpPr>
          <a:xfrm>
            <a:off x="3000751" y="1768444"/>
            <a:ext cx="379146" cy="370967"/>
            <a:chOff x="-41117650" y="3605525"/>
            <a:chExt cx="324500" cy="317500"/>
          </a:xfrm>
        </p:grpSpPr>
        <p:sp>
          <p:nvSpPr>
            <p:cNvPr id="8602" name="Google Shape;8602;p8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5" name="Google Shape;8605;p88"/>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6" name="Google Shape;8606;p88"/>
          <p:cNvGrpSpPr/>
          <p:nvPr/>
        </p:nvGrpSpPr>
        <p:grpSpPr>
          <a:xfrm>
            <a:off x="1827005" y="2659967"/>
            <a:ext cx="216271" cy="371814"/>
            <a:chOff x="-39205300" y="3220175"/>
            <a:chExt cx="185100" cy="318225"/>
          </a:xfrm>
        </p:grpSpPr>
        <p:sp>
          <p:nvSpPr>
            <p:cNvPr id="8607" name="Google Shape;8607;p8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8"/>
          <p:cNvGrpSpPr/>
          <p:nvPr/>
        </p:nvGrpSpPr>
        <p:grpSpPr>
          <a:xfrm>
            <a:off x="1792533" y="3120038"/>
            <a:ext cx="300016" cy="369273"/>
            <a:chOff x="-39248625" y="3588600"/>
            <a:chExt cx="256775" cy="316050"/>
          </a:xfrm>
        </p:grpSpPr>
        <p:sp>
          <p:nvSpPr>
            <p:cNvPr id="8610" name="Google Shape;8610;p8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2" name="Google Shape;8612;p88"/>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8"/>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4" name="Google Shape;8614;p88"/>
          <p:cNvGrpSpPr/>
          <p:nvPr/>
        </p:nvGrpSpPr>
        <p:grpSpPr>
          <a:xfrm>
            <a:off x="1243246" y="1308054"/>
            <a:ext cx="429504" cy="370879"/>
            <a:chOff x="-42651700" y="3217825"/>
            <a:chExt cx="367600" cy="317425"/>
          </a:xfrm>
        </p:grpSpPr>
        <p:sp>
          <p:nvSpPr>
            <p:cNvPr id="8615" name="Google Shape;8615;p8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8"/>
          <p:cNvGrpSpPr/>
          <p:nvPr/>
        </p:nvGrpSpPr>
        <p:grpSpPr>
          <a:xfrm>
            <a:off x="1278678" y="1747704"/>
            <a:ext cx="358640" cy="363226"/>
            <a:chOff x="-42617300" y="3587775"/>
            <a:chExt cx="306950" cy="310875"/>
          </a:xfrm>
        </p:grpSpPr>
        <p:sp>
          <p:nvSpPr>
            <p:cNvPr id="8620" name="Google Shape;8620;p8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2" name="Google Shape;8622;p88"/>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3" name="Google Shape;8623;p88"/>
          <p:cNvGrpSpPr/>
          <p:nvPr/>
        </p:nvGrpSpPr>
        <p:grpSpPr>
          <a:xfrm>
            <a:off x="3450506" y="1332445"/>
            <a:ext cx="376926" cy="370324"/>
            <a:chOff x="-40748275" y="3238700"/>
            <a:chExt cx="322600" cy="316950"/>
          </a:xfrm>
        </p:grpSpPr>
        <p:sp>
          <p:nvSpPr>
            <p:cNvPr id="8624" name="Google Shape;8624;p8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8"/>
          <p:cNvGrpSpPr/>
          <p:nvPr/>
        </p:nvGrpSpPr>
        <p:grpSpPr>
          <a:xfrm>
            <a:off x="3453062" y="1800429"/>
            <a:ext cx="371814" cy="338690"/>
            <a:chOff x="-40745125" y="3632900"/>
            <a:chExt cx="318225" cy="289875"/>
          </a:xfrm>
        </p:grpSpPr>
        <p:sp>
          <p:nvSpPr>
            <p:cNvPr id="8631" name="Google Shape;8631;p8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88"/>
          <p:cNvGrpSpPr/>
          <p:nvPr/>
        </p:nvGrpSpPr>
        <p:grpSpPr>
          <a:xfrm>
            <a:off x="3457209" y="2211639"/>
            <a:ext cx="363518" cy="370178"/>
            <a:chOff x="-40742750" y="3972175"/>
            <a:chExt cx="311125" cy="316825"/>
          </a:xfrm>
        </p:grpSpPr>
        <p:sp>
          <p:nvSpPr>
            <p:cNvPr id="8639" name="Google Shape;8639;p8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8"/>
          <p:cNvGrpSpPr/>
          <p:nvPr/>
        </p:nvGrpSpPr>
        <p:grpSpPr>
          <a:xfrm>
            <a:off x="2239871" y="2661807"/>
            <a:ext cx="266892" cy="369974"/>
            <a:chOff x="-38860325" y="3221750"/>
            <a:chExt cx="228425" cy="316650"/>
          </a:xfrm>
        </p:grpSpPr>
        <p:sp>
          <p:nvSpPr>
            <p:cNvPr id="8642" name="Google Shape;8642;p8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8"/>
          <p:cNvGrpSpPr/>
          <p:nvPr/>
        </p:nvGrpSpPr>
        <p:grpSpPr>
          <a:xfrm>
            <a:off x="2190678" y="3123864"/>
            <a:ext cx="380081" cy="367111"/>
            <a:chOff x="-38905225" y="3591875"/>
            <a:chExt cx="325300" cy="314200"/>
          </a:xfrm>
        </p:grpSpPr>
        <p:sp>
          <p:nvSpPr>
            <p:cNvPr id="8647" name="Google Shape;8647;p8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0" name="Google Shape;8650;p88"/>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1" name="Google Shape;8651;p88"/>
          <p:cNvGrpSpPr/>
          <p:nvPr/>
        </p:nvGrpSpPr>
        <p:grpSpPr>
          <a:xfrm>
            <a:off x="3997427" y="3108944"/>
            <a:ext cx="290815" cy="369740"/>
            <a:chOff x="-37370925" y="3579105"/>
            <a:chExt cx="248900" cy="316450"/>
          </a:xfrm>
        </p:grpSpPr>
        <p:sp>
          <p:nvSpPr>
            <p:cNvPr id="8652" name="Google Shape;8652;p8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88"/>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8"/>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6" name="Google Shape;8656;p88"/>
          <p:cNvGrpSpPr/>
          <p:nvPr/>
        </p:nvGrpSpPr>
        <p:grpSpPr>
          <a:xfrm>
            <a:off x="1690803" y="2187015"/>
            <a:ext cx="371814" cy="369974"/>
            <a:chOff x="-42259725" y="3951100"/>
            <a:chExt cx="318225" cy="316650"/>
          </a:xfrm>
        </p:grpSpPr>
        <p:sp>
          <p:nvSpPr>
            <p:cNvPr id="8657" name="Google Shape;8657;p8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8"/>
          <p:cNvGrpSpPr/>
          <p:nvPr/>
        </p:nvGrpSpPr>
        <p:grpSpPr>
          <a:xfrm>
            <a:off x="3889164" y="1366036"/>
            <a:ext cx="370879" cy="337755"/>
            <a:chOff x="-40378075" y="3267450"/>
            <a:chExt cx="317425" cy="289075"/>
          </a:xfrm>
        </p:grpSpPr>
        <p:sp>
          <p:nvSpPr>
            <p:cNvPr id="8660" name="Google Shape;8660;p8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8"/>
          <p:cNvGrpSpPr/>
          <p:nvPr/>
        </p:nvGrpSpPr>
        <p:grpSpPr>
          <a:xfrm>
            <a:off x="3892830" y="1767304"/>
            <a:ext cx="363548" cy="369974"/>
            <a:chOff x="-40372575" y="3604550"/>
            <a:chExt cx="311150" cy="316650"/>
          </a:xfrm>
        </p:grpSpPr>
        <p:sp>
          <p:nvSpPr>
            <p:cNvPr id="8665" name="Google Shape;8665;p8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8" name="Google Shape;8668;p88"/>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9" name="Google Shape;8669;p88"/>
          <p:cNvGrpSpPr/>
          <p:nvPr/>
        </p:nvGrpSpPr>
        <p:grpSpPr>
          <a:xfrm>
            <a:off x="2616780" y="2659967"/>
            <a:ext cx="399038" cy="372165"/>
            <a:chOff x="-38542250" y="3220175"/>
            <a:chExt cx="341525" cy="318525"/>
          </a:xfrm>
        </p:grpSpPr>
        <p:sp>
          <p:nvSpPr>
            <p:cNvPr id="8670" name="Google Shape;8670;p8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8"/>
          <p:cNvGrpSpPr/>
          <p:nvPr/>
        </p:nvGrpSpPr>
        <p:grpSpPr>
          <a:xfrm>
            <a:off x="2638712" y="3119337"/>
            <a:ext cx="369974" cy="369068"/>
            <a:chOff x="-38537400" y="3588000"/>
            <a:chExt cx="316650" cy="315875"/>
          </a:xfrm>
        </p:grpSpPr>
        <p:sp>
          <p:nvSpPr>
            <p:cNvPr id="8674" name="Google Shape;8674;p8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8"/>
          <p:cNvGrpSpPr/>
          <p:nvPr/>
        </p:nvGrpSpPr>
        <p:grpSpPr>
          <a:xfrm>
            <a:off x="2637792" y="3576866"/>
            <a:ext cx="371814" cy="369974"/>
            <a:chOff x="-38538975" y="3954250"/>
            <a:chExt cx="318225" cy="316650"/>
          </a:xfrm>
        </p:grpSpPr>
        <p:sp>
          <p:nvSpPr>
            <p:cNvPr id="8679" name="Google Shape;8679;p8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8"/>
          <p:cNvGrpSpPr/>
          <p:nvPr/>
        </p:nvGrpSpPr>
        <p:grpSpPr>
          <a:xfrm>
            <a:off x="3955104" y="3571793"/>
            <a:ext cx="375465" cy="371814"/>
            <a:chOff x="-37385100" y="3949908"/>
            <a:chExt cx="321350" cy="318225"/>
          </a:xfrm>
        </p:grpSpPr>
        <p:sp>
          <p:nvSpPr>
            <p:cNvPr id="8682" name="Google Shape;8682;p8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8"/>
          <p:cNvGrpSpPr/>
          <p:nvPr/>
        </p:nvGrpSpPr>
        <p:grpSpPr>
          <a:xfrm>
            <a:off x="2130763" y="1307353"/>
            <a:ext cx="370909" cy="370675"/>
            <a:chOff x="-41895050" y="3217225"/>
            <a:chExt cx="317450" cy="317250"/>
          </a:xfrm>
        </p:grpSpPr>
        <p:sp>
          <p:nvSpPr>
            <p:cNvPr id="8685" name="Google Shape;8685;p8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8"/>
          <p:cNvGrpSpPr/>
          <p:nvPr/>
        </p:nvGrpSpPr>
        <p:grpSpPr>
          <a:xfrm>
            <a:off x="2130310" y="1744287"/>
            <a:ext cx="371814" cy="369974"/>
            <a:chOff x="-41893475" y="3584850"/>
            <a:chExt cx="318225" cy="316650"/>
          </a:xfrm>
        </p:grpSpPr>
        <p:sp>
          <p:nvSpPr>
            <p:cNvPr id="8691" name="Google Shape;8691;p8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5" name="Google Shape;8695;p88"/>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8"/>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7" name="Google Shape;8697;p88"/>
          <p:cNvGrpSpPr/>
          <p:nvPr/>
        </p:nvGrpSpPr>
        <p:grpSpPr>
          <a:xfrm>
            <a:off x="900338" y="3139579"/>
            <a:ext cx="337522" cy="370909"/>
            <a:chOff x="-39998250" y="3605325"/>
            <a:chExt cx="288875" cy="317450"/>
          </a:xfrm>
        </p:grpSpPr>
        <p:sp>
          <p:nvSpPr>
            <p:cNvPr id="8698" name="Google Shape;8698;p8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8"/>
          <p:cNvGrpSpPr/>
          <p:nvPr/>
        </p:nvGrpSpPr>
        <p:grpSpPr>
          <a:xfrm>
            <a:off x="884112" y="3598043"/>
            <a:ext cx="369974" cy="369945"/>
            <a:chOff x="-40011050" y="3972375"/>
            <a:chExt cx="316650" cy="316625"/>
          </a:xfrm>
        </p:grpSpPr>
        <p:sp>
          <p:nvSpPr>
            <p:cNvPr id="8701" name="Google Shape;8701;p8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8"/>
          <p:cNvGrpSpPr/>
          <p:nvPr/>
        </p:nvGrpSpPr>
        <p:grpSpPr>
          <a:xfrm>
            <a:off x="3116043" y="2662742"/>
            <a:ext cx="266921" cy="369039"/>
            <a:chOff x="-38129425" y="3222550"/>
            <a:chExt cx="228450" cy="315850"/>
          </a:xfrm>
        </p:grpSpPr>
        <p:sp>
          <p:nvSpPr>
            <p:cNvPr id="8704" name="Google Shape;8704;p8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8"/>
          <p:cNvGrpSpPr/>
          <p:nvPr/>
        </p:nvGrpSpPr>
        <p:grpSpPr>
          <a:xfrm>
            <a:off x="3071012" y="3119337"/>
            <a:ext cx="371785" cy="369974"/>
            <a:chOff x="-38172725" y="3588000"/>
            <a:chExt cx="318200" cy="316650"/>
          </a:xfrm>
        </p:grpSpPr>
        <p:sp>
          <p:nvSpPr>
            <p:cNvPr id="8707" name="Google Shape;8707;p8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8"/>
          <p:cNvGrpSpPr/>
          <p:nvPr/>
        </p:nvGrpSpPr>
        <p:grpSpPr>
          <a:xfrm>
            <a:off x="3146914" y="3577772"/>
            <a:ext cx="219981" cy="369974"/>
            <a:chOff x="-38109725" y="3955025"/>
            <a:chExt cx="188275" cy="316650"/>
          </a:xfrm>
        </p:grpSpPr>
        <p:sp>
          <p:nvSpPr>
            <p:cNvPr id="8716" name="Google Shape;8716;p8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8" name="Google Shape;8718;p88"/>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9" name="Google Shape;8719;p88"/>
          <p:cNvGrpSpPr/>
          <p:nvPr/>
        </p:nvGrpSpPr>
        <p:grpSpPr>
          <a:xfrm>
            <a:off x="2562313" y="1309193"/>
            <a:ext cx="373654" cy="369068"/>
            <a:chOff x="-41530375" y="3218800"/>
            <a:chExt cx="319800" cy="315875"/>
          </a:xfrm>
        </p:grpSpPr>
        <p:sp>
          <p:nvSpPr>
            <p:cNvPr id="8720" name="Google Shape;8720;p8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88"/>
          <p:cNvGrpSpPr/>
          <p:nvPr/>
        </p:nvGrpSpPr>
        <p:grpSpPr>
          <a:xfrm>
            <a:off x="2564607" y="1824351"/>
            <a:ext cx="369068" cy="289004"/>
            <a:chOff x="-41526450" y="3653375"/>
            <a:chExt cx="315875" cy="247350"/>
          </a:xfrm>
        </p:grpSpPr>
        <p:sp>
          <p:nvSpPr>
            <p:cNvPr id="8723" name="Google Shape;8723;p8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8"/>
          <p:cNvGrpSpPr/>
          <p:nvPr/>
        </p:nvGrpSpPr>
        <p:grpSpPr>
          <a:xfrm>
            <a:off x="2565994" y="2187015"/>
            <a:ext cx="366293" cy="369974"/>
            <a:chOff x="-41526450" y="3951100"/>
            <a:chExt cx="313500" cy="316650"/>
          </a:xfrm>
        </p:grpSpPr>
        <p:sp>
          <p:nvSpPr>
            <p:cNvPr id="8726" name="Google Shape;8726;p8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8"/>
          <p:cNvGrpSpPr/>
          <p:nvPr/>
        </p:nvGrpSpPr>
        <p:grpSpPr>
          <a:xfrm>
            <a:off x="1331249" y="2681144"/>
            <a:ext cx="339595" cy="371814"/>
            <a:chOff x="-39625900" y="3238300"/>
            <a:chExt cx="290650" cy="318225"/>
          </a:xfrm>
        </p:grpSpPr>
        <p:sp>
          <p:nvSpPr>
            <p:cNvPr id="8730" name="Google Shape;8730;p8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2" name="Google Shape;8732;p88"/>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3" name="Google Shape;8733;p88"/>
          <p:cNvGrpSpPr/>
          <p:nvPr/>
        </p:nvGrpSpPr>
        <p:grpSpPr>
          <a:xfrm>
            <a:off x="1325300" y="3597605"/>
            <a:ext cx="366293" cy="370441"/>
            <a:chOff x="-39647175" y="3972000"/>
            <a:chExt cx="313500" cy="317050"/>
          </a:xfrm>
        </p:grpSpPr>
        <p:sp>
          <p:nvSpPr>
            <p:cNvPr id="8734" name="Google Shape;8734;p8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8"/>
          <p:cNvGrpSpPr/>
          <p:nvPr/>
        </p:nvGrpSpPr>
        <p:grpSpPr>
          <a:xfrm>
            <a:off x="3494427" y="2661603"/>
            <a:ext cx="375495" cy="370879"/>
            <a:chOff x="-37808850" y="3221575"/>
            <a:chExt cx="321375" cy="317425"/>
          </a:xfrm>
        </p:grpSpPr>
        <p:sp>
          <p:nvSpPr>
            <p:cNvPr id="8738" name="Google Shape;8738;p8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8"/>
          <p:cNvGrpSpPr/>
          <p:nvPr/>
        </p:nvGrpSpPr>
        <p:grpSpPr>
          <a:xfrm>
            <a:off x="3503201" y="3183634"/>
            <a:ext cx="372749" cy="241158"/>
            <a:chOff x="-37806500" y="3643030"/>
            <a:chExt cx="319025" cy="206400"/>
          </a:xfrm>
        </p:grpSpPr>
        <p:sp>
          <p:nvSpPr>
            <p:cNvPr id="8741" name="Google Shape;8741;p8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8"/>
          <p:cNvGrpSpPr/>
          <p:nvPr/>
        </p:nvGrpSpPr>
        <p:grpSpPr>
          <a:xfrm>
            <a:off x="3505508" y="3575931"/>
            <a:ext cx="368134" cy="371814"/>
            <a:chOff x="-37804925" y="3953450"/>
            <a:chExt cx="315075" cy="318225"/>
          </a:xfrm>
        </p:grpSpPr>
        <p:sp>
          <p:nvSpPr>
            <p:cNvPr id="8744" name="Google Shape;8744;p8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7" name="Google Shape;8747;p88"/>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8" name="Google Shape;8748;p88"/>
          <p:cNvGrpSpPr/>
          <p:nvPr/>
        </p:nvGrpSpPr>
        <p:grpSpPr>
          <a:xfrm>
            <a:off x="4860977" y="1328538"/>
            <a:ext cx="355663" cy="308725"/>
            <a:chOff x="-28462125" y="3199700"/>
            <a:chExt cx="298550" cy="259150"/>
          </a:xfrm>
        </p:grpSpPr>
        <p:sp>
          <p:nvSpPr>
            <p:cNvPr id="8749" name="Google Shape;8749;p8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8"/>
          <p:cNvGrpSpPr/>
          <p:nvPr/>
        </p:nvGrpSpPr>
        <p:grpSpPr>
          <a:xfrm>
            <a:off x="4861930" y="1763228"/>
            <a:ext cx="353757" cy="352833"/>
            <a:chOff x="-28461325" y="3545475"/>
            <a:chExt cx="296950" cy="296175"/>
          </a:xfrm>
        </p:grpSpPr>
        <p:sp>
          <p:nvSpPr>
            <p:cNvPr id="8753" name="Google Shape;8753;p8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88"/>
          <p:cNvGrpSpPr/>
          <p:nvPr/>
        </p:nvGrpSpPr>
        <p:grpSpPr>
          <a:xfrm>
            <a:off x="4858162" y="2213272"/>
            <a:ext cx="361292" cy="352803"/>
            <a:chOff x="-28463700" y="3914875"/>
            <a:chExt cx="303275" cy="296150"/>
          </a:xfrm>
        </p:grpSpPr>
        <p:sp>
          <p:nvSpPr>
            <p:cNvPr id="8760" name="Google Shape;8760;p8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88"/>
          <p:cNvGrpSpPr/>
          <p:nvPr/>
        </p:nvGrpSpPr>
        <p:grpSpPr>
          <a:xfrm>
            <a:off x="7092947" y="1369355"/>
            <a:ext cx="351880" cy="227092"/>
            <a:chOff x="-26573400" y="3224125"/>
            <a:chExt cx="295375" cy="190625"/>
          </a:xfrm>
        </p:grpSpPr>
        <p:sp>
          <p:nvSpPr>
            <p:cNvPr id="8763" name="Google Shape;8763;p8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8"/>
          <p:cNvGrpSpPr/>
          <p:nvPr/>
        </p:nvGrpSpPr>
        <p:grpSpPr>
          <a:xfrm>
            <a:off x="7092947" y="1763690"/>
            <a:ext cx="351880" cy="351910"/>
            <a:chOff x="-26573400" y="3546250"/>
            <a:chExt cx="295375" cy="295400"/>
          </a:xfrm>
        </p:grpSpPr>
        <p:sp>
          <p:nvSpPr>
            <p:cNvPr id="8766" name="Google Shape;8766;p8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88"/>
          <p:cNvGrpSpPr/>
          <p:nvPr/>
        </p:nvGrpSpPr>
        <p:grpSpPr>
          <a:xfrm>
            <a:off x="7081228" y="2213599"/>
            <a:ext cx="375319" cy="352148"/>
            <a:chOff x="-26583625" y="3917025"/>
            <a:chExt cx="315050" cy="295600"/>
          </a:xfrm>
        </p:grpSpPr>
        <p:sp>
          <p:nvSpPr>
            <p:cNvPr id="8772" name="Google Shape;8772;p8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6" name="Google Shape;8776;p88"/>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7" name="Google Shape;8777;p88"/>
          <p:cNvGrpSpPr/>
          <p:nvPr/>
        </p:nvGrpSpPr>
        <p:grpSpPr>
          <a:xfrm>
            <a:off x="5779742" y="3172629"/>
            <a:ext cx="289039" cy="352833"/>
            <a:chOff x="-24694925" y="3518700"/>
            <a:chExt cx="242625" cy="296175"/>
          </a:xfrm>
        </p:grpSpPr>
        <p:sp>
          <p:nvSpPr>
            <p:cNvPr id="8778" name="Google Shape;8778;p8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8"/>
          <p:cNvGrpSpPr/>
          <p:nvPr/>
        </p:nvGrpSpPr>
        <p:grpSpPr>
          <a:xfrm>
            <a:off x="5779280" y="3622657"/>
            <a:ext cx="289962" cy="352833"/>
            <a:chOff x="-24709100" y="3888875"/>
            <a:chExt cx="243400" cy="296175"/>
          </a:xfrm>
        </p:grpSpPr>
        <p:sp>
          <p:nvSpPr>
            <p:cNvPr id="8783" name="Google Shape;8783;p8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88"/>
          <p:cNvGrpSpPr/>
          <p:nvPr/>
        </p:nvGrpSpPr>
        <p:grpSpPr>
          <a:xfrm>
            <a:off x="7979280" y="2695320"/>
            <a:ext cx="356556" cy="349557"/>
            <a:chOff x="-22863675" y="3131775"/>
            <a:chExt cx="299300" cy="293425"/>
          </a:xfrm>
        </p:grpSpPr>
        <p:sp>
          <p:nvSpPr>
            <p:cNvPr id="8787" name="Google Shape;8787;p8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88"/>
          <p:cNvGrpSpPr/>
          <p:nvPr/>
        </p:nvGrpSpPr>
        <p:grpSpPr>
          <a:xfrm>
            <a:off x="5322144" y="1306499"/>
            <a:ext cx="310602" cy="352803"/>
            <a:chOff x="-28069875" y="3175300"/>
            <a:chExt cx="260725" cy="296150"/>
          </a:xfrm>
        </p:grpSpPr>
        <p:sp>
          <p:nvSpPr>
            <p:cNvPr id="8791" name="Google Shape;8791;p8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0" name="Google Shape;8800;p88"/>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1" name="Google Shape;8801;p88"/>
          <p:cNvGrpSpPr/>
          <p:nvPr/>
        </p:nvGrpSpPr>
        <p:grpSpPr>
          <a:xfrm>
            <a:off x="5363423" y="2213733"/>
            <a:ext cx="228045" cy="351880"/>
            <a:chOff x="-28032075" y="3916450"/>
            <a:chExt cx="191425" cy="295375"/>
          </a:xfrm>
        </p:grpSpPr>
        <p:sp>
          <p:nvSpPr>
            <p:cNvPr id="8802" name="Google Shape;8802;p8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88"/>
          <p:cNvGrpSpPr/>
          <p:nvPr/>
        </p:nvGrpSpPr>
        <p:grpSpPr>
          <a:xfrm>
            <a:off x="7528769" y="1306484"/>
            <a:ext cx="352833" cy="352833"/>
            <a:chOff x="-26201650" y="3176075"/>
            <a:chExt cx="296175" cy="296175"/>
          </a:xfrm>
        </p:grpSpPr>
        <p:sp>
          <p:nvSpPr>
            <p:cNvPr id="8806" name="Google Shape;8806;p8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88"/>
          <p:cNvGrpSpPr/>
          <p:nvPr/>
        </p:nvGrpSpPr>
        <p:grpSpPr>
          <a:xfrm>
            <a:off x="7528293" y="1763705"/>
            <a:ext cx="353786" cy="351880"/>
            <a:chOff x="-26204800" y="3547050"/>
            <a:chExt cx="296975" cy="295375"/>
          </a:xfrm>
        </p:grpSpPr>
        <p:sp>
          <p:nvSpPr>
            <p:cNvPr id="8809" name="Google Shape;8809;p8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1" name="Google Shape;8811;p88"/>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2" name="Google Shape;8812;p88"/>
          <p:cNvGrpSpPr/>
          <p:nvPr/>
        </p:nvGrpSpPr>
        <p:grpSpPr>
          <a:xfrm>
            <a:off x="6199548" y="2693683"/>
            <a:ext cx="345328" cy="352833"/>
            <a:chOff x="-24353875" y="3147725"/>
            <a:chExt cx="289875" cy="296175"/>
          </a:xfrm>
        </p:grpSpPr>
        <p:sp>
          <p:nvSpPr>
            <p:cNvPr id="8813" name="Google Shape;8813;p8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8"/>
          <p:cNvGrpSpPr/>
          <p:nvPr/>
        </p:nvGrpSpPr>
        <p:grpSpPr>
          <a:xfrm>
            <a:off x="6207530" y="3173090"/>
            <a:ext cx="329365" cy="351910"/>
            <a:chOff x="-24344425" y="3519475"/>
            <a:chExt cx="276475" cy="295400"/>
          </a:xfrm>
        </p:grpSpPr>
        <p:sp>
          <p:nvSpPr>
            <p:cNvPr id="8816" name="Google Shape;8816;p8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8"/>
          <p:cNvGrpSpPr/>
          <p:nvPr/>
        </p:nvGrpSpPr>
        <p:grpSpPr>
          <a:xfrm>
            <a:off x="6197210" y="3625010"/>
            <a:ext cx="350004" cy="348128"/>
            <a:chOff x="-24353075" y="3891250"/>
            <a:chExt cx="293800" cy="292225"/>
          </a:xfrm>
        </p:grpSpPr>
        <p:sp>
          <p:nvSpPr>
            <p:cNvPr id="8819" name="Google Shape;8819;p8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88"/>
          <p:cNvGrpSpPr/>
          <p:nvPr/>
        </p:nvGrpSpPr>
        <p:grpSpPr>
          <a:xfrm>
            <a:off x="7980681" y="3173313"/>
            <a:ext cx="353757" cy="351463"/>
            <a:chOff x="-22845575" y="3504075"/>
            <a:chExt cx="296950" cy="295025"/>
          </a:xfrm>
        </p:grpSpPr>
        <p:sp>
          <p:nvSpPr>
            <p:cNvPr id="8822" name="Google Shape;8822;p8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8"/>
          <p:cNvGrpSpPr/>
          <p:nvPr/>
        </p:nvGrpSpPr>
        <p:grpSpPr>
          <a:xfrm>
            <a:off x="5773862" y="1306961"/>
            <a:ext cx="299344" cy="351880"/>
            <a:chOff x="-27691025" y="3175300"/>
            <a:chExt cx="251275" cy="295375"/>
          </a:xfrm>
        </p:grpSpPr>
        <p:sp>
          <p:nvSpPr>
            <p:cNvPr id="8825" name="Google Shape;8825;p8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8"/>
          <p:cNvGrpSpPr/>
          <p:nvPr/>
        </p:nvGrpSpPr>
        <p:grpSpPr>
          <a:xfrm>
            <a:off x="5746179" y="1825637"/>
            <a:ext cx="354710" cy="228015"/>
            <a:chOff x="-27721750" y="3598250"/>
            <a:chExt cx="297750" cy="191400"/>
          </a:xfrm>
        </p:grpSpPr>
        <p:sp>
          <p:nvSpPr>
            <p:cNvPr id="8830" name="Google Shape;8830;p8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8"/>
          <p:cNvGrpSpPr/>
          <p:nvPr/>
        </p:nvGrpSpPr>
        <p:grpSpPr>
          <a:xfrm>
            <a:off x="5747579" y="2219183"/>
            <a:ext cx="351910" cy="340980"/>
            <a:chOff x="-27719400" y="3925600"/>
            <a:chExt cx="295400" cy="286225"/>
          </a:xfrm>
        </p:grpSpPr>
        <p:sp>
          <p:nvSpPr>
            <p:cNvPr id="8833" name="Google Shape;8833;p8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88"/>
          <p:cNvGrpSpPr/>
          <p:nvPr/>
        </p:nvGrpSpPr>
        <p:grpSpPr>
          <a:xfrm>
            <a:off x="7968851" y="1306023"/>
            <a:ext cx="353757" cy="353757"/>
            <a:chOff x="-25834600" y="3176875"/>
            <a:chExt cx="296950" cy="296950"/>
          </a:xfrm>
        </p:grpSpPr>
        <p:sp>
          <p:nvSpPr>
            <p:cNvPr id="8836" name="Google Shape;8836;p8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8"/>
          <p:cNvGrpSpPr/>
          <p:nvPr/>
        </p:nvGrpSpPr>
        <p:grpSpPr>
          <a:xfrm>
            <a:off x="7968851" y="1774024"/>
            <a:ext cx="353757" cy="331241"/>
            <a:chOff x="-25834600" y="3564375"/>
            <a:chExt cx="296950" cy="278050"/>
          </a:xfrm>
        </p:grpSpPr>
        <p:sp>
          <p:nvSpPr>
            <p:cNvPr id="8842" name="Google Shape;8842;p8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8"/>
          <p:cNvGrpSpPr/>
          <p:nvPr/>
        </p:nvGrpSpPr>
        <p:grpSpPr>
          <a:xfrm>
            <a:off x="7966974" y="2213376"/>
            <a:ext cx="357509" cy="352595"/>
            <a:chOff x="-25834600" y="3915850"/>
            <a:chExt cx="300100" cy="295975"/>
          </a:xfrm>
        </p:grpSpPr>
        <p:sp>
          <p:nvSpPr>
            <p:cNvPr id="8851" name="Google Shape;8851;p8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8"/>
          <p:cNvGrpSpPr/>
          <p:nvPr/>
        </p:nvGrpSpPr>
        <p:grpSpPr>
          <a:xfrm>
            <a:off x="6702402" y="2694606"/>
            <a:ext cx="228968" cy="350987"/>
            <a:chOff x="-23930925" y="3149300"/>
            <a:chExt cx="192200" cy="294625"/>
          </a:xfrm>
        </p:grpSpPr>
        <p:sp>
          <p:nvSpPr>
            <p:cNvPr id="8855" name="Google Shape;8855;p8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88"/>
          <p:cNvGrpSpPr/>
          <p:nvPr/>
        </p:nvGrpSpPr>
        <p:grpSpPr>
          <a:xfrm>
            <a:off x="6659232" y="3173090"/>
            <a:ext cx="315307" cy="351910"/>
            <a:chOff x="-23962425" y="3519475"/>
            <a:chExt cx="264675" cy="295400"/>
          </a:xfrm>
        </p:grpSpPr>
        <p:sp>
          <p:nvSpPr>
            <p:cNvPr id="8860" name="Google Shape;8860;p8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2" name="Google Shape;8862;p88"/>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3" name="Google Shape;8863;p88"/>
          <p:cNvGrpSpPr/>
          <p:nvPr/>
        </p:nvGrpSpPr>
        <p:grpSpPr>
          <a:xfrm>
            <a:off x="8037908" y="3623134"/>
            <a:ext cx="239302" cy="351880"/>
            <a:chOff x="-22788075" y="3904625"/>
            <a:chExt cx="200875" cy="295375"/>
          </a:xfrm>
        </p:grpSpPr>
        <p:sp>
          <p:nvSpPr>
            <p:cNvPr id="8864" name="Google Shape;8864;p8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88"/>
          <p:cNvGrpSpPr/>
          <p:nvPr/>
        </p:nvGrpSpPr>
        <p:grpSpPr>
          <a:xfrm>
            <a:off x="6193206" y="1306499"/>
            <a:ext cx="354710" cy="352803"/>
            <a:chOff x="-27351575" y="3175300"/>
            <a:chExt cx="297750" cy="296150"/>
          </a:xfrm>
        </p:grpSpPr>
        <p:sp>
          <p:nvSpPr>
            <p:cNvPr id="8869" name="Google Shape;8869;p8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8"/>
          <p:cNvGrpSpPr/>
          <p:nvPr/>
        </p:nvGrpSpPr>
        <p:grpSpPr>
          <a:xfrm>
            <a:off x="6235914" y="1763109"/>
            <a:ext cx="269293" cy="353072"/>
            <a:chOff x="-27313750" y="3545275"/>
            <a:chExt cx="226050" cy="296375"/>
          </a:xfrm>
        </p:grpSpPr>
        <p:sp>
          <p:nvSpPr>
            <p:cNvPr id="8874" name="Google Shape;8874;p8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8"/>
          <p:cNvGrpSpPr/>
          <p:nvPr/>
        </p:nvGrpSpPr>
        <p:grpSpPr>
          <a:xfrm>
            <a:off x="6193206" y="2211380"/>
            <a:ext cx="354710" cy="356586"/>
            <a:chOff x="-27351575" y="3915650"/>
            <a:chExt cx="297750" cy="299325"/>
          </a:xfrm>
        </p:grpSpPr>
        <p:sp>
          <p:nvSpPr>
            <p:cNvPr id="8878" name="Google Shape;8878;p8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8"/>
          <p:cNvGrpSpPr/>
          <p:nvPr/>
        </p:nvGrpSpPr>
        <p:grpSpPr>
          <a:xfrm>
            <a:off x="4880696" y="2693579"/>
            <a:ext cx="319060" cy="353042"/>
            <a:chOff x="-25445525" y="3175900"/>
            <a:chExt cx="267825" cy="296350"/>
          </a:xfrm>
        </p:grpSpPr>
        <p:sp>
          <p:nvSpPr>
            <p:cNvPr id="8881" name="Google Shape;8881;p8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8"/>
          <p:cNvGrpSpPr/>
          <p:nvPr/>
        </p:nvGrpSpPr>
        <p:grpSpPr>
          <a:xfrm>
            <a:off x="4862410" y="3183902"/>
            <a:ext cx="355633" cy="330288"/>
            <a:chOff x="-25465200" y="3565175"/>
            <a:chExt cx="298525" cy="277250"/>
          </a:xfrm>
        </p:grpSpPr>
        <p:sp>
          <p:nvSpPr>
            <p:cNvPr id="8885" name="Google Shape;8885;p8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88"/>
          <p:cNvGrpSpPr/>
          <p:nvPr/>
        </p:nvGrpSpPr>
        <p:grpSpPr>
          <a:xfrm>
            <a:off x="4861948" y="3623432"/>
            <a:ext cx="356556" cy="351285"/>
            <a:chOff x="-25465200" y="3916150"/>
            <a:chExt cx="299300" cy="294875"/>
          </a:xfrm>
        </p:grpSpPr>
        <p:sp>
          <p:nvSpPr>
            <p:cNvPr id="8888" name="Google Shape;8888;p8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88"/>
          <p:cNvGrpSpPr/>
          <p:nvPr/>
        </p:nvGrpSpPr>
        <p:grpSpPr>
          <a:xfrm>
            <a:off x="7089388" y="2693698"/>
            <a:ext cx="351880" cy="352803"/>
            <a:chOff x="-23615075" y="3148525"/>
            <a:chExt cx="295375" cy="296150"/>
          </a:xfrm>
        </p:grpSpPr>
        <p:sp>
          <p:nvSpPr>
            <p:cNvPr id="8891" name="Google Shape;8891;p8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5" name="Google Shape;8895;p88"/>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6" name="Google Shape;8896;p88"/>
          <p:cNvGrpSpPr/>
          <p:nvPr/>
        </p:nvGrpSpPr>
        <p:grpSpPr>
          <a:xfrm>
            <a:off x="7088911" y="3632977"/>
            <a:ext cx="352833" cy="332194"/>
            <a:chOff x="-23615075" y="3906200"/>
            <a:chExt cx="296175" cy="278850"/>
          </a:xfrm>
        </p:grpSpPr>
        <p:sp>
          <p:nvSpPr>
            <p:cNvPr id="8897" name="Google Shape;8897;p8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0" name="Google Shape;8900;p88"/>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1" name="Google Shape;8901;p88"/>
          <p:cNvGrpSpPr/>
          <p:nvPr/>
        </p:nvGrpSpPr>
        <p:grpSpPr>
          <a:xfrm>
            <a:off x="6637880" y="1306618"/>
            <a:ext cx="353757" cy="352565"/>
            <a:chOff x="-26980600" y="3175500"/>
            <a:chExt cx="296950" cy="295950"/>
          </a:xfrm>
        </p:grpSpPr>
        <p:sp>
          <p:nvSpPr>
            <p:cNvPr id="8902" name="Google Shape;8902;p8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5" name="Google Shape;8905;p88"/>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6" name="Google Shape;8906;p88"/>
          <p:cNvGrpSpPr/>
          <p:nvPr/>
        </p:nvGrpSpPr>
        <p:grpSpPr>
          <a:xfrm>
            <a:off x="6638357" y="2245154"/>
            <a:ext cx="352803" cy="289039"/>
            <a:chOff x="-26981375" y="3951875"/>
            <a:chExt cx="296150" cy="242625"/>
          </a:xfrm>
        </p:grpSpPr>
        <p:sp>
          <p:nvSpPr>
            <p:cNvPr id="8907" name="Google Shape;8907;p8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8"/>
          <p:cNvGrpSpPr/>
          <p:nvPr/>
        </p:nvGrpSpPr>
        <p:grpSpPr>
          <a:xfrm>
            <a:off x="5303399" y="2692745"/>
            <a:ext cx="351910" cy="354710"/>
            <a:chOff x="-25094250" y="3176075"/>
            <a:chExt cx="295400" cy="297750"/>
          </a:xfrm>
        </p:grpSpPr>
        <p:sp>
          <p:nvSpPr>
            <p:cNvPr id="8911" name="Google Shape;8911;p8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88"/>
          <p:cNvGrpSpPr/>
          <p:nvPr/>
        </p:nvGrpSpPr>
        <p:grpSpPr>
          <a:xfrm>
            <a:off x="5303399" y="3173106"/>
            <a:ext cx="351910" cy="351880"/>
            <a:chOff x="-25094250" y="3547050"/>
            <a:chExt cx="295400" cy="295375"/>
          </a:xfrm>
        </p:grpSpPr>
        <p:sp>
          <p:nvSpPr>
            <p:cNvPr id="8915" name="Google Shape;8915;p8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0" name="Google Shape;8920;p88"/>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1" name="Google Shape;8921;p88"/>
          <p:cNvGrpSpPr/>
          <p:nvPr/>
        </p:nvGrpSpPr>
        <p:grpSpPr>
          <a:xfrm>
            <a:off x="7535476" y="2693698"/>
            <a:ext cx="352803" cy="352803"/>
            <a:chOff x="-23245675" y="3148525"/>
            <a:chExt cx="296150" cy="296150"/>
          </a:xfrm>
        </p:grpSpPr>
        <p:sp>
          <p:nvSpPr>
            <p:cNvPr id="8922" name="Google Shape;8922;p8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88"/>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88"/>
          <p:cNvGrpSpPr/>
          <p:nvPr/>
        </p:nvGrpSpPr>
        <p:grpSpPr>
          <a:xfrm>
            <a:off x="7535938" y="3622672"/>
            <a:ext cx="351880" cy="352803"/>
            <a:chOff x="-23244900" y="3888100"/>
            <a:chExt cx="295375" cy="296150"/>
          </a:xfrm>
        </p:grpSpPr>
        <p:sp>
          <p:nvSpPr>
            <p:cNvPr id="8927" name="Google Shape;8927;p8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8" name="Google Shape;8938;p88"/>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8"/>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940" name="Google Shape;8940;p88"/>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4"/>
        <p:cNvGrpSpPr/>
        <p:nvPr/>
      </p:nvGrpSpPr>
      <p:grpSpPr>
        <a:xfrm>
          <a:off x="0" y="0"/>
          <a:ext cx="0" cy="0"/>
          <a:chOff x="0" y="0"/>
          <a:chExt cx="0" cy="0"/>
        </a:xfrm>
      </p:grpSpPr>
      <p:sp>
        <p:nvSpPr>
          <p:cNvPr id="8945" name="Google Shape;8945;p89"/>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89"/>
          <p:cNvGrpSpPr/>
          <p:nvPr/>
        </p:nvGrpSpPr>
        <p:grpSpPr>
          <a:xfrm>
            <a:off x="850004" y="1823018"/>
            <a:ext cx="367261" cy="367261"/>
            <a:chOff x="-65145700" y="3727425"/>
            <a:chExt cx="317425" cy="317425"/>
          </a:xfrm>
        </p:grpSpPr>
        <p:sp>
          <p:nvSpPr>
            <p:cNvPr id="8947" name="Google Shape;8947;p8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89"/>
          <p:cNvGrpSpPr/>
          <p:nvPr/>
        </p:nvGrpSpPr>
        <p:grpSpPr>
          <a:xfrm>
            <a:off x="853201" y="2251933"/>
            <a:ext cx="360868" cy="367261"/>
            <a:chOff x="-65144125" y="4094450"/>
            <a:chExt cx="311900" cy="317425"/>
          </a:xfrm>
        </p:grpSpPr>
        <p:sp>
          <p:nvSpPr>
            <p:cNvPr id="8950" name="Google Shape;8950;p8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3" name="Google Shape;8953;p89"/>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4" name="Google Shape;8954;p89"/>
          <p:cNvGrpSpPr/>
          <p:nvPr/>
        </p:nvGrpSpPr>
        <p:grpSpPr>
          <a:xfrm>
            <a:off x="3056770" y="1822628"/>
            <a:ext cx="370645" cy="368042"/>
            <a:chOff x="-63250675" y="3744075"/>
            <a:chExt cx="320350" cy="318100"/>
          </a:xfrm>
        </p:grpSpPr>
        <p:sp>
          <p:nvSpPr>
            <p:cNvPr id="8955" name="Google Shape;8955;p8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89"/>
          <p:cNvGrpSpPr/>
          <p:nvPr/>
        </p:nvGrpSpPr>
        <p:grpSpPr>
          <a:xfrm>
            <a:off x="3058462" y="2251933"/>
            <a:ext cx="367261" cy="367261"/>
            <a:chOff x="-63250675" y="4110200"/>
            <a:chExt cx="317425" cy="317425"/>
          </a:xfrm>
        </p:grpSpPr>
        <p:sp>
          <p:nvSpPr>
            <p:cNvPr id="8959" name="Google Shape;8959;p8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89"/>
          <p:cNvGrpSpPr/>
          <p:nvPr/>
        </p:nvGrpSpPr>
        <p:grpSpPr>
          <a:xfrm>
            <a:off x="1737509" y="2749028"/>
            <a:ext cx="359075" cy="358844"/>
            <a:chOff x="-61351725" y="3372400"/>
            <a:chExt cx="310350" cy="310150"/>
          </a:xfrm>
        </p:grpSpPr>
        <p:sp>
          <p:nvSpPr>
            <p:cNvPr id="8969" name="Google Shape;8969;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89"/>
          <p:cNvGrpSpPr/>
          <p:nvPr/>
        </p:nvGrpSpPr>
        <p:grpSpPr>
          <a:xfrm>
            <a:off x="1733864" y="3212084"/>
            <a:ext cx="366364" cy="333534"/>
            <a:chOff x="-61354875" y="3751050"/>
            <a:chExt cx="316650" cy="288275"/>
          </a:xfrm>
        </p:grpSpPr>
        <p:sp>
          <p:nvSpPr>
            <p:cNvPr id="8973" name="Google Shape;8973;p8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89"/>
          <p:cNvGrpSpPr/>
          <p:nvPr/>
        </p:nvGrpSpPr>
        <p:grpSpPr>
          <a:xfrm>
            <a:off x="1733864" y="3653724"/>
            <a:ext cx="366364" cy="367290"/>
            <a:chOff x="-61354875" y="4101525"/>
            <a:chExt cx="316650" cy="317450"/>
          </a:xfrm>
        </p:grpSpPr>
        <p:sp>
          <p:nvSpPr>
            <p:cNvPr id="8977" name="Google Shape;8977;p8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89"/>
          <p:cNvGrpSpPr/>
          <p:nvPr/>
        </p:nvGrpSpPr>
        <p:grpSpPr>
          <a:xfrm>
            <a:off x="3950299" y="2745600"/>
            <a:ext cx="368157" cy="365699"/>
            <a:chOff x="-59470075" y="3308975"/>
            <a:chExt cx="318200" cy="316075"/>
          </a:xfrm>
        </p:grpSpPr>
        <p:sp>
          <p:nvSpPr>
            <p:cNvPr id="8980" name="Google Shape;8980;p8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89"/>
          <p:cNvGrpSpPr/>
          <p:nvPr/>
        </p:nvGrpSpPr>
        <p:grpSpPr>
          <a:xfrm>
            <a:off x="1295729" y="1381305"/>
            <a:ext cx="367261" cy="364686"/>
            <a:chOff x="-64781025" y="3361050"/>
            <a:chExt cx="317425" cy="315200"/>
          </a:xfrm>
        </p:grpSpPr>
        <p:sp>
          <p:nvSpPr>
            <p:cNvPr id="8990" name="Google Shape;8990;p8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4" name="Google Shape;8994;p89"/>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9"/>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9"/>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7" name="Google Shape;8997;p89"/>
          <p:cNvGrpSpPr/>
          <p:nvPr/>
        </p:nvGrpSpPr>
        <p:grpSpPr>
          <a:xfrm>
            <a:off x="3500129" y="1822744"/>
            <a:ext cx="382765" cy="367810"/>
            <a:chOff x="-62890750" y="3747425"/>
            <a:chExt cx="330825" cy="317900"/>
          </a:xfrm>
        </p:grpSpPr>
        <p:sp>
          <p:nvSpPr>
            <p:cNvPr id="8998" name="Google Shape;8998;p8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9"/>
          <p:cNvGrpSpPr/>
          <p:nvPr/>
        </p:nvGrpSpPr>
        <p:grpSpPr>
          <a:xfrm>
            <a:off x="3507881" y="2252381"/>
            <a:ext cx="367261" cy="366364"/>
            <a:chOff x="-62884425" y="4111775"/>
            <a:chExt cx="317425" cy="316650"/>
          </a:xfrm>
        </p:grpSpPr>
        <p:sp>
          <p:nvSpPr>
            <p:cNvPr id="9013" name="Google Shape;9013;p8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9"/>
          <p:cNvGrpSpPr/>
          <p:nvPr/>
        </p:nvGrpSpPr>
        <p:grpSpPr>
          <a:xfrm>
            <a:off x="2180515" y="2748450"/>
            <a:ext cx="365438" cy="360001"/>
            <a:chOff x="-60991775" y="3376900"/>
            <a:chExt cx="315850" cy="311150"/>
          </a:xfrm>
        </p:grpSpPr>
        <p:sp>
          <p:nvSpPr>
            <p:cNvPr id="9016" name="Google Shape;9016;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9"/>
          <p:cNvGrpSpPr/>
          <p:nvPr/>
        </p:nvGrpSpPr>
        <p:grpSpPr>
          <a:xfrm>
            <a:off x="2180052" y="3199314"/>
            <a:ext cx="366364" cy="359075"/>
            <a:chOff x="-60988625" y="3740800"/>
            <a:chExt cx="316650" cy="310350"/>
          </a:xfrm>
        </p:grpSpPr>
        <p:sp>
          <p:nvSpPr>
            <p:cNvPr id="9020" name="Google Shape;9020;p8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9"/>
          <p:cNvGrpSpPr/>
          <p:nvPr/>
        </p:nvGrpSpPr>
        <p:grpSpPr>
          <a:xfrm>
            <a:off x="2180052" y="3654765"/>
            <a:ext cx="366364" cy="365207"/>
            <a:chOff x="-60987850" y="4100950"/>
            <a:chExt cx="316650" cy="315650"/>
          </a:xfrm>
        </p:grpSpPr>
        <p:sp>
          <p:nvSpPr>
            <p:cNvPr id="9024" name="Google Shape;9024;p8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9"/>
          <p:cNvGrpSpPr/>
          <p:nvPr/>
        </p:nvGrpSpPr>
        <p:grpSpPr>
          <a:xfrm>
            <a:off x="3949836" y="3200225"/>
            <a:ext cx="369083" cy="357253"/>
            <a:chOff x="-59447250" y="3706150"/>
            <a:chExt cx="319000" cy="308775"/>
          </a:xfrm>
        </p:grpSpPr>
        <p:sp>
          <p:nvSpPr>
            <p:cNvPr id="9030" name="Google Shape;9030;p8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9"/>
          <p:cNvGrpSpPr/>
          <p:nvPr/>
        </p:nvGrpSpPr>
        <p:grpSpPr>
          <a:xfrm>
            <a:off x="1738564" y="1381536"/>
            <a:ext cx="368186" cy="364224"/>
            <a:chOff x="-64406125" y="3362225"/>
            <a:chExt cx="318225" cy="314800"/>
          </a:xfrm>
        </p:grpSpPr>
        <p:sp>
          <p:nvSpPr>
            <p:cNvPr id="9035" name="Google Shape;9035;p8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7" name="Google Shape;9037;p89"/>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8" name="Google Shape;9038;p89"/>
          <p:cNvGrpSpPr/>
          <p:nvPr/>
        </p:nvGrpSpPr>
        <p:grpSpPr>
          <a:xfrm>
            <a:off x="1739027" y="2252381"/>
            <a:ext cx="367261" cy="366364"/>
            <a:chOff x="-64410850" y="4094450"/>
            <a:chExt cx="317425" cy="316650"/>
          </a:xfrm>
        </p:grpSpPr>
        <p:sp>
          <p:nvSpPr>
            <p:cNvPr id="9039" name="Google Shape;9039;p8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2" name="Google Shape;9042;p89"/>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3" name="Google Shape;9043;p89"/>
          <p:cNvGrpSpPr/>
          <p:nvPr/>
        </p:nvGrpSpPr>
        <p:grpSpPr>
          <a:xfrm>
            <a:off x="3960575" y="1822454"/>
            <a:ext cx="365467" cy="368389"/>
            <a:chOff x="-62516625" y="3743175"/>
            <a:chExt cx="315875" cy="318400"/>
          </a:xfrm>
        </p:grpSpPr>
        <p:sp>
          <p:nvSpPr>
            <p:cNvPr id="9044" name="Google Shape;9044;p8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89"/>
          <p:cNvGrpSpPr/>
          <p:nvPr/>
        </p:nvGrpSpPr>
        <p:grpSpPr>
          <a:xfrm>
            <a:off x="3967415" y="2272426"/>
            <a:ext cx="351786" cy="326274"/>
            <a:chOff x="-62511900" y="4129100"/>
            <a:chExt cx="304050" cy="282000"/>
          </a:xfrm>
        </p:grpSpPr>
        <p:sp>
          <p:nvSpPr>
            <p:cNvPr id="9047" name="Google Shape;9047;p8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9"/>
          <p:cNvGrpSpPr/>
          <p:nvPr/>
        </p:nvGrpSpPr>
        <p:grpSpPr>
          <a:xfrm>
            <a:off x="2645537" y="2744820"/>
            <a:ext cx="310770" cy="367261"/>
            <a:chOff x="-60597975" y="3367475"/>
            <a:chExt cx="268600" cy="317425"/>
          </a:xfrm>
        </p:grpSpPr>
        <p:sp>
          <p:nvSpPr>
            <p:cNvPr id="9053" name="Google Shape;9053;p8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8" name="Google Shape;9058;p89"/>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9" name="Google Shape;9059;p89"/>
          <p:cNvGrpSpPr/>
          <p:nvPr/>
        </p:nvGrpSpPr>
        <p:grpSpPr>
          <a:xfrm>
            <a:off x="2617740" y="3706136"/>
            <a:ext cx="366364" cy="262465"/>
            <a:chOff x="-60621600" y="4145650"/>
            <a:chExt cx="316650" cy="226850"/>
          </a:xfrm>
        </p:grpSpPr>
        <p:sp>
          <p:nvSpPr>
            <p:cNvPr id="9060" name="Google Shape;9060;p8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89"/>
          <p:cNvGrpSpPr/>
          <p:nvPr/>
        </p:nvGrpSpPr>
        <p:grpSpPr>
          <a:xfrm>
            <a:off x="3954392" y="3654635"/>
            <a:ext cx="359972" cy="365467"/>
            <a:chOff x="-59400775" y="4084200"/>
            <a:chExt cx="311125" cy="315875"/>
          </a:xfrm>
        </p:grpSpPr>
        <p:sp>
          <p:nvSpPr>
            <p:cNvPr id="9064" name="Google Shape;9064;p8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89"/>
          <p:cNvGrpSpPr/>
          <p:nvPr/>
        </p:nvGrpSpPr>
        <p:grpSpPr>
          <a:xfrm>
            <a:off x="2178486" y="1380466"/>
            <a:ext cx="365438" cy="366364"/>
            <a:chOff x="-64044600" y="3360375"/>
            <a:chExt cx="315850" cy="316650"/>
          </a:xfrm>
        </p:grpSpPr>
        <p:sp>
          <p:nvSpPr>
            <p:cNvPr id="9071" name="Google Shape;9071;p8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9"/>
          <p:cNvGrpSpPr/>
          <p:nvPr/>
        </p:nvGrpSpPr>
        <p:grpSpPr>
          <a:xfrm>
            <a:off x="2204909" y="1823018"/>
            <a:ext cx="312592" cy="367261"/>
            <a:chOff x="-64022550" y="3727425"/>
            <a:chExt cx="270175" cy="317425"/>
          </a:xfrm>
        </p:grpSpPr>
        <p:sp>
          <p:nvSpPr>
            <p:cNvPr id="9075" name="Google Shape;9075;p8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9"/>
          <p:cNvGrpSpPr/>
          <p:nvPr/>
        </p:nvGrpSpPr>
        <p:grpSpPr>
          <a:xfrm>
            <a:off x="2229047" y="2251918"/>
            <a:ext cx="264317" cy="367290"/>
            <a:chOff x="-64001300" y="4093650"/>
            <a:chExt cx="228450" cy="317450"/>
          </a:xfrm>
        </p:grpSpPr>
        <p:sp>
          <p:nvSpPr>
            <p:cNvPr id="9079" name="Google Shape;9079;p8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89"/>
          <p:cNvGrpSpPr/>
          <p:nvPr/>
        </p:nvGrpSpPr>
        <p:grpSpPr>
          <a:xfrm>
            <a:off x="848051" y="2745210"/>
            <a:ext cx="359972" cy="366480"/>
            <a:chOff x="-62148800" y="3377700"/>
            <a:chExt cx="311125" cy="316750"/>
          </a:xfrm>
        </p:grpSpPr>
        <p:sp>
          <p:nvSpPr>
            <p:cNvPr id="9084" name="Google Shape;9084;p8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89"/>
          <p:cNvGrpSpPr/>
          <p:nvPr/>
        </p:nvGrpSpPr>
        <p:grpSpPr>
          <a:xfrm>
            <a:off x="843958" y="3195207"/>
            <a:ext cx="368157" cy="367290"/>
            <a:chOff x="-62154300" y="3743950"/>
            <a:chExt cx="318200" cy="317450"/>
          </a:xfrm>
        </p:grpSpPr>
        <p:sp>
          <p:nvSpPr>
            <p:cNvPr id="9087" name="Google Shape;9087;p8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9"/>
          <p:cNvGrpSpPr/>
          <p:nvPr/>
        </p:nvGrpSpPr>
        <p:grpSpPr>
          <a:xfrm>
            <a:off x="843944" y="3654187"/>
            <a:ext cx="368186" cy="366364"/>
            <a:chOff x="-62151950" y="4111775"/>
            <a:chExt cx="318225" cy="316650"/>
          </a:xfrm>
        </p:grpSpPr>
        <p:sp>
          <p:nvSpPr>
            <p:cNvPr id="9090" name="Google Shape;9090;p8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89"/>
          <p:cNvGrpSpPr/>
          <p:nvPr/>
        </p:nvGrpSpPr>
        <p:grpSpPr>
          <a:xfrm>
            <a:off x="3062568" y="2744733"/>
            <a:ext cx="368157" cy="367434"/>
            <a:chOff x="-60254550" y="3367325"/>
            <a:chExt cx="318200" cy="317575"/>
          </a:xfrm>
        </p:grpSpPr>
        <p:sp>
          <p:nvSpPr>
            <p:cNvPr id="9095" name="Google Shape;9095;p8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9"/>
          <p:cNvGrpSpPr/>
          <p:nvPr/>
        </p:nvGrpSpPr>
        <p:grpSpPr>
          <a:xfrm>
            <a:off x="3063465" y="3195727"/>
            <a:ext cx="366364" cy="366248"/>
            <a:chOff x="-60255350" y="3733825"/>
            <a:chExt cx="316650" cy="316550"/>
          </a:xfrm>
        </p:grpSpPr>
        <p:sp>
          <p:nvSpPr>
            <p:cNvPr id="9100" name="Google Shape;9100;p8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89"/>
          <p:cNvGrpSpPr/>
          <p:nvPr/>
        </p:nvGrpSpPr>
        <p:grpSpPr>
          <a:xfrm>
            <a:off x="3091262" y="3654635"/>
            <a:ext cx="310770" cy="365467"/>
            <a:chOff x="-60232500" y="4101525"/>
            <a:chExt cx="268600" cy="315875"/>
          </a:xfrm>
        </p:grpSpPr>
        <p:sp>
          <p:nvSpPr>
            <p:cNvPr id="9108" name="Google Shape;9108;p8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0" name="Google Shape;9110;p89"/>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1" name="Google Shape;9111;p89"/>
          <p:cNvGrpSpPr/>
          <p:nvPr/>
        </p:nvGrpSpPr>
        <p:grpSpPr>
          <a:xfrm>
            <a:off x="2624262" y="1380466"/>
            <a:ext cx="368186" cy="366364"/>
            <a:chOff x="-63679950" y="3360375"/>
            <a:chExt cx="318225" cy="316650"/>
          </a:xfrm>
        </p:grpSpPr>
        <p:sp>
          <p:nvSpPr>
            <p:cNvPr id="9112" name="Google Shape;9112;p8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6" name="Google Shape;9116;p89"/>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7" name="Google Shape;9117;p89"/>
          <p:cNvGrpSpPr/>
          <p:nvPr/>
        </p:nvGrpSpPr>
        <p:grpSpPr>
          <a:xfrm>
            <a:off x="2622889" y="2251803"/>
            <a:ext cx="370934" cy="367521"/>
            <a:chOff x="-63679950" y="4093450"/>
            <a:chExt cx="320600" cy="317650"/>
          </a:xfrm>
        </p:grpSpPr>
        <p:sp>
          <p:nvSpPr>
            <p:cNvPr id="9118" name="Google Shape;9118;p8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9"/>
          <p:cNvGrpSpPr/>
          <p:nvPr/>
        </p:nvGrpSpPr>
        <p:grpSpPr>
          <a:xfrm>
            <a:off x="1283006" y="2744805"/>
            <a:ext cx="366364" cy="367290"/>
            <a:chOff x="-61784125" y="3377700"/>
            <a:chExt cx="316650" cy="317450"/>
          </a:xfrm>
        </p:grpSpPr>
        <p:sp>
          <p:nvSpPr>
            <p:cNvPr id="9122" name="Google Shape;9122;p8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9"/>
          <p:cNvGrpSpPr/>
          <p:nvPr/>
        </p:nvGrpSpPr>
        <p:grpSpPr>
          <a:xfrm>
            <a:off x="1283006" y="3195207"/>
            <a:ext cx="366364" cy="367290"/>
            <a:chOff x="-61783350" y="3743950"/>
            <a:chExt cx="316650" cy="317450"/>
          </a:xfrm>
        </p:grpSpPr>
        <p:sp>
          <p:nvSpPr>
            <p:cNvPr id="9130" name="Google Shape;9130;p8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2" name="Google Shape;9132;p89"/>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9"/>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9"/>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5" name="Google Shape;9135;p89"/>
          <p:cNvGrpSpPr/>
          <p:nvPr/>
        </p:nvGrpSpPr>
        <p:grpSpPr>
          <a:xfrm>
            <a:off x="3504430" y="3655040"/>
            <a:ext cx="369112" cy="364657"/>
            <a:chOff x="-59869425" y="4102225"/>
            <a:chExt cx="319025" cy="315175"/>
          </a:xfrm>
        </p:grpSpPr>
        <p:sp>
          <p:nvSpPr>
            <p:cNvPr id="9136" name="Google Shape;9136;p8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89"/>
          <p:cNvGrpSpPr/>
          <p:nvPr/>
        </p:nvGrpSpPr>
        <p:grpSpPr>
          <a:xfrm>
            <a:off x="2623233" y="4123862"/>
            <a:ext cx="366364" cy="365467"/>
            <a:chOff x="-59029025" y="3711650"/>
            <a:chExt cx="316650" cy="315875"/>
          </a:xfrm>
        </p:grpSpPr>
        <p:sp>
          <p:nvSpPr>
            <p:cNvPr id="9141" name="Google Shape;9141;p8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9"/>
          <p:cNvGrpSpPr/>
          <p:nvPr/>
        </p:nvGrpSpPr>
        <p:grpSpPr>
          <a:xfrm>
            <a:off x="4859311" y="1379917"/>
            <a:ext cx="351940" cy="348188"/>
            <a:chOff x="581525" y="3254850"/>
            <a:chExt cx="297750" cy="294575"/>
          </a:xfrm>
        </p:grpSpPr>
        <p:sp>
          <p:nvSpPr>
            <p:cNvPr id="9149" name="Google Shape;9149;p8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89"/>
          <p:cNvGrpSpPr/>
          <p:nvPr/>
        </p:nvGrpSpPr>
        <p:grpSpPr>
          <a:xfrm>
            <a:off x="4858380" y="1818853"/>
            <a:ext cx="353802" cy="351497"/>
            <a:chOff x="580725" y="3617925"/>
            <a:chExt cx="299325" cy="297375"/>
          </a:xfrm>
        </p:grpSpPr>
        <p:sp>
          <p:nvSpPr>
            <p:cNvPr id="9153" name="Google Shape;9153;p8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89"/>
          <p:cNvGrpSpPr/>
          <p:nvPr/>
        </p:nvGrpSpPr>
        <p:grpSpPr>
          <a:xfrm>
            <a:off x="4860242" y="2266043"/>
            <a:ext cx="350079" cy="350079"/>
            <a:chOff x="583100" y="3982600"/>
            <a:chExt cx="296175" cy="296175"/>
          </a:xfrm>
        </p:grpSpPr>
        <p:sp>
          <p:nvSpPr>
            <p:cNvPr id="9159" name="Google Shape;9159;p8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9"/>
          <p:cNvGrpSpPr/>
          <p:nvPr/>
        </p:nvGrpSpPr>
        <p:grpSpPr>
          <a:xfrm>
            <a:off x="7092856" y="1379667"/>
            <a:ext cx="307231" cy="348690"/>
            <a:chOff x="2423775" y="3226875"/>
            <a:chExt cx="259925" cy="295000"/>
          </a:xfrm>
        </p:grpSpPr>
        <p:sp>
          <p:nvSpPr>
            <p:cNvPr id="9167" name="Google Shape;9167;p8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89"/>
          <p:cNvGrpSpPr/>
          <p:nvPr/>
        </p:nvGrpSpPr>
        <p:grpSpPr>
          <a:xfrm>
            <a:off x="7070043" y="1820952"/>
            <a:ext cx="352857" cy="347301"/>
            <a:chOff x="2404875" y="3592725"/>
            <a:chExt cx="298525" cy="293825"/>
          </a:xfrm>
        </p:grpSpPr>
        <p:sp>
          <p:nvSpPr>
            <p:cNvPr id="9171" name="Google Shape;9171;p8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89"/>
          <p:cNvGrpSpPr/>
          <p:nvPr/>
        </p:nvGrpSpPr>
        <p:grpSpPr>
          <a:xfrm>
            <a:off x="7070974" y="2266517"/>
            <a:ext cx="350995" cy="349133"/>
            <a:chOff x="2404875" y="3955825"/>
            <a:chExt cx="296950" cy="295375"/>
          </a:xfrm>
        </p:grpSpPr>
        <p:sp>
          <p:nvSpPr>
            <p:cNvPr id="9175" name="Google Shape;9175;p8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9"/>
          <p:cNvGrpSpPr/>
          <p:nvPr/>
        </p:nvGrpSpPr>
        <p:grpSpPr>
          <a:xfrm>
            <a:off x="5764954" y="2730711"/>
            <a:ext cx="349163" cy="350079"/>
            <a:chOff x="4263650" y="3235150"/>
            <a:chExt cx="295400" cy="296175"/>
          </a:xfrm>
        </p:grpSpPr>
        <p:sp>
          <p:nvSpPr>
            <p:cNvPr id="9180" name="Google Shape;9180;p8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9"/>
          <p:cNvGrpSpPr/>
          <p:nvPr/>
        </p:nvGrpSpPr>
        <p:grpSpPr>
          <a:xfrm>
            <a:off x="5762634" y="3189872"/>
            <a:ext cx="353802" cy="327739"/>
            <a:chOff x="4266025" y="3609275"/>
            <a:chExt cx="299325" cy="277275"/>
          </a:xfrm>
        </p:grpSpPr>
        <p:sp>
          <p:nvSpPr>
            <p:cNvPr id="9186" name="Google Shape;9186;p8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9"/>
          <p:cNvGrpSpPr/>
          <p:nvPr/>
        </p:nvGrpSpPr>
        <p:grpSpPr>
          <a:xfrm>
            <a:off x="5763092" y="3655259"/>
            <a:ext cx="352886" cy="349133"/>
            <a:chOff x="4263650" y="3963700"/>
            <a:chExt cx="298550" cy="295375"/>
          </a:xfrm>
        </p:grpSpPr>
        <p:sp>
          <p:nvSpPr>
            <p:cNvPr id="9189" name="Google Shape;9189;p8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9"/>
          <p:cNvGrpSpPr/>
          <p:nvPr/>
        </p:nvGrpSpPr>
        <p:grpSpPr>
          <a:xfrm>
            <a:off x="8041429" y="2730711"/>
            <a:ext cx="226264" cy="350079"/>
            <a:chOff x="6164975" y="3211525"/>
            <a:chExt cx="191425" cy="296175"/>
          </a:xfrm>
        </p:grpSpPr>
        <p:sp>
          <p:nvSpPr>
            <p:cNvPr id="9197" name="Google Shape;9197;p8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89"/>
          <p:cNvGrpSpPr/>
          <p:nvPr/>
        </p:nvGrpSpPr>
        <p:grpSpPr>
          <a:xfrm>
            <a:off x="5303466" y="1378987"/>
            <a:ext cx="352886" cy="350049"/>
            <a:chOff x="946175" y="3253275"/>
            <a:chExt cx="298550" cy="296150"/>
          </a:xfrm>
        </p:grpSpPr>
        <p:sp>
          <p:nvSpPr>
            <p:cNvPr id="9205" name="Google Shape;9205;p8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89"/>
          <p:cNvGrpSpPr/>
          <p:nvPr/>
        </p:nvGrpSpPr>
        <p:grpSpPr>
          <a:xfrm>
            <a:off x="5304397" y="1820951"/>
            <a:ext cx="351024" cy="347301"/>
            <a:chOff x="946175" y="3619500"/>
            <a:chExt cx="296975" cy="293825"/>
          </a:xfrm>
        </p:grpSpPr>
        <p:sp>
          <p:nvSpPr>
            <p:cNvPr id="9211" name="Google Shape;9211;p8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9"/>
          <p:cNvGrpSpPr/>
          <p:nvPr/>
        </p:nvGrpSpPr>
        <p:grpSpPr>
          <a:xfrm>
            <a:off x="5303939" y="2265585"/>
            <a:ext cx="351940" cy="350995"/>
            <a:chOff x="944600" y="3981825"/>
            <a:chExt cx="297750" cy="296950"/>
          </a:xfrm>
        </p:grpSpPr>
        <p:sp>
          <p:nvSpPr>
            <p:cNvPr id="9218" name="Google Shape;9218;p8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9"/>
          <p:cNvGrpSpPr/>
          <p:nvPr/>
        </p:nvGrpSpPr>
        <p:grpSpPr>
          <a:xfrm>
            <a:off x="7520875" y="1379445"/>
            <a:ext cx="350079" cy="349133"/>
            <a:chOff x="2768750" y="3227275"/>
            <a:chExt cx="296175" cy="295375"/>
          </a:xfrm>
        </p:grpSpPr>
        <p:sp>
          <p:nvSpPr>
            <p:cNvPr id="9223" name="Google Shape;9223;p8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9"/>
          <p:cNvGrpSpPr/>
          <p:nvPr/>
        </p:nvGrpSpPr>
        <p:grpSpPr>
          <a:xfrm>
            <a:off x="7541826" y="1820317"/>
            <a:ext cx="308177" cy="348572"/>
            <a:chOff x="2786075" y="3591800"/>
            <a:chExt cx="260725" cy="294900"/>
          </a:xfrm>
        </p:grpSpPr>
        <p:sp>
          <p:nvSpPr>
            <p:cNvPr id="9232" name="Google Shape;9232;p8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89"/>
          <p:cNvGrpSpPr/>
          <p:nvPr/>
        </p:nvGrpSpPr>
        <p:grpSpPr>
          <a:xfrm>
            <a:off x="7582324" y="2266044"/>
            <a:ext cx="227180" cy="350079"/>
            <a:chOff x="2819150" y="3955025"/>
            <a:chExt cx="192200" cy="296175"/>
          </a:xfrm>
        </p:grpSpPr>
        <p:sp>
          <p:nvSpPr>
            <p:cNvPr id="9238" name="Google Shape;9238;p8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89"/>
          <p:cNvGrpSpPr/>
          <p:nvPr/>
        </p:nvGrpSpPr>
        <p:grpSpPr>
          <a:xfrm>
            <a:off x="6206097" y="2731642"/>
            <a:ext cx="349133" cy="348217"/>
            <a:chOff x="4629125" y="3235150"/>
            <a:chExt cx="295375" cy="294600"/>
          </a:xfrm>
        </p:grpSpPr>
        <p:sp>
          <p:nvSpPr>
            <p:cNvPr id="9243" name="Google Shape;9243;p8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89"/>
          <p:cNvGrpSpPr/>
          <p:nvPr/>
        </p:nvGrpSpPr>
        <p:grpSpPr>
          <a:xfrm>
            <a:off x="6206082" y="3179175"/>
            <a:ext cx="349163" cy="349133"/>
            <a:chOff x="4628325" y="3599825"/>
            <a:chExt cx="295400" cy="295375"/>
          </a:xfrm>
        </p:grpSpPr>
        <p:sp>
          <p:nvSpPr>
            <p:cNvPr id="9249" name="Google Shape;9249;p8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9"/>
          <p:cNvGrpSpPr/>
          <p:nvPr/>
        </p:nvGrpSpPr>
        <p:grpSpPr>
          <a:xfrm>
            <a:off x="6227033" y="3654786"/>
            <a:ext cx="307261" cy="350079"/>
            <a:chOff x="4645650" y="3962900"/>
            <a:chExt cx="259950" cy="296175"/>
          </a:xfrm>
        </p:grpSpPr>
        <p:sp>
          <p:nvSpPr>
            <p:cNvPr id="9262" name="Google Shape;9262;p8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89"/>
          <p:cNvGrpSpPr/>
          <p:nvPr/>
        </p:nvGrpSpPr>
        <p:grpSpPr>
          <a:xfrm>
            <a:off x="7979994" y="3179648"/>
            <a:ext cx="349133" cy="348188"/>
            <a:chOff x="6143725" y="3582500"/>
            <a:chExt cx="295375" cy="294575"/>
          </a:xfrm>
        </p:grpSpPr>
        <p:sp>
          <p:nvSpPr>
            <p:cNvPr id="9269" name="Google Shape;9269;p8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89"/>
          <p:cNvGrpSpPr/>
          <p:nvPr/>
        </p:nvGrpSpPr>
        <p:grpSpPr>
          <a:xfrm>
            <a:off x="5748820" y="1378987"/>
            <a:ext cx="350995" cy="350049"/>
            <a:chOff x="1310075" y="3253275"/>
            <a:chExt cx="296950" cy="296150"/>
          </a:xfrm>
        </p:grpSpPr>
        <p:sp>
          <p:nvSpPr>
            <p:cNvPr id="9277" name="Google Shape;9277;p8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0" name="Google Shape;9280;p89"/>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1" name="Google Shape;9281;p89"/>
          <p:cNvGrpSpPr/>
          <p:nvPr/>
        </p:nvGrpSpPr>
        <p:grpSpPr>
          <a:xfrm>
            <a:off x="5748347" y="2265246"/>
            <a:ext cx="351941" cy="351675"/>
            <a:chOff x="1310075" y="3980250"/>
            <a:chExt cx="297750" cy="297525"/>
          </a:xfrm>
        </p:grpSpPr>
        <p:sp>
          <p:nvSpPr>
            <p:cNvPr id="9282" name="Google Shape;9282;p8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9"/>
          <p:cNvGrpSpPr/>
          <p:nvPr/>
        </p:nvGrpSpPr>
        <p:grpSpPr>
          <a:xfrm>
            <a:off x="8013136" y="1379445"/>
            <a:ext cx="266305" cy="349133"/>
            <a:chOff x="3167275" y="3227275"/>
            <a:chExt cx="225300" cy="295375"/>
          </a:xfrm>
        </p:grpSpPr>
        <p:sp>
          <p:nvSpPr>
            <p:cNvPr id="9287" name="Google Shape;9287;p8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89"/>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89"/>
          <p:cNvGrpSpPr/>
          <p:nvPr/>
        </p:nvGrpSpPr>
        <p:grpSpPr>
          <a:xfrm>
            <a:off x="7970318" y="2266502"/>
            <a:ext cx="351940" cy="349163"/>
            <a:chOff x="3133425" y="3955025"/>
            <a:chExt cx="297750" cy="295400"/>
          </a:xfrm>
        </p:grpSpPr>
        <p:sp>
          <p:nvSpPr>
            <p:cNvPr id="9294" name="Google Shape;9294;p8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89"/>
          <p:cNvGrpSpPr/>
          <p:nvPr/>
        </p:nvGrpSpPr>
        <p:grpSpPr>
          <a:xfrm>
            <a:off x="6650491" y="2730090"/>
            <a:ext cx="350079" cy="351320"/>
            <a:chOff x="4991425" y="3234750"/>
            <a:chExt cx="296175" cy="297225"/>
          </a:xfrm>
        </p:grpSpPr>
        <p:sp>
          <p:nvSpPr>
            <p:cNvPr id="9298" name="Google Shape;9298;p8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89"/>
          <p:cNvGrpSpPr/>
          <p:nvPr/>
        </p:nvGrpSpPr>
        <p:grpSpPr>
          <a:xfrm>
            <a:off x="6650491" y="3199653"/>
            <a:ext cx="350079" cy="308177"/>
            <a:chOff x="4991425" y="3617150"/>
            <a:chExt cx="296175" cy="260725"/>
          </a:xfrm>
        </p:grpSpPr>
        <p:sp>
          <p:nvSpPr>
            <p:cNvPr id="9305" name="Google Shape;9305;p8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89"/>
          <p:cNvGrpSpPr/>
          <p:nvPr/>
        </p:nvGrpSpPr>
        <p:grpSpPr>
          <a:xfrm>
            <a:off x="6727764" y="3655244"/>
            <a:ext cx="195532" cy="349163"/>
            <a:chOff x="5056800" y="3962900"/>
            <a:chExt cx="165425" cy="295400"/>
          </a:xfrm>
        </p:grpSpPr>
        <p:sp>
          <p:nvSpPr>
            <p:cNvPr id="9313" name="Google Shape;9313;p8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89"/>
          <p:cNvGrpSpPr/>
          <p:nvPr/>
        </p:nvGrpSpPr>
        <p:grpSpPr>
          <a:xfrm>
            <a:off x="7979062" y="3655260"/>
            <a:ext cx="350995" cy="349133"/>
            <a:chOff x="6168925" y="3936925"/>
            <a:chExt cx="296950" cy="295375"/>
          </a:xfrm>
        </p:grpSpPr>
        <p:sp>
          <p:nvSpPr>
            <p:cNvPr id="9317" name="Google Shape;9317;p8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89"/>
          <p:cNvGrpSpPr/>
          <p:nvPr/>
        </p:nvGrpSpPr>
        <p:grpSpPr>
          <a:xfrm>
            <a:off x="6192781" y="1372332"/>
            <a:ext cx="348188" cy="349133"/>
            <a:chOff x="1674750" y="3254050"/>
            <a:chExt cx="294575" cy="295375"/>
          </a:xfrm>
        </p:grpSpPr>
        <p:sp>
          <p:nvSpPr>
            <p:cNvPr id="9324" name="Google Shape;9324;p8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89"/>
          <p:cNvGrpSpPr/>
          <p:nvPr/>
        </p:nvGrpSpPr>
        <p:grpSpPr>
          <a:xfrm>
            <a:off x="6207177" y="1820035"/>
            <a:ext cx="319347" cy="349133"/>
            <a:chOff x="1687350" y="3618725"/>
            <a:chExt cx="270175" cy="295375"/>
          </a:xfrm>
        </p:grpSpPr>
        <p:sp>
          <p:nvSpPr>
            <p:cNvPr id="9328" name="Google Shape;9328;p8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9"/>
          <p:cNvGrpSpPr/>
          <p:nvPr/>
        </p:nvGrpSpPr>
        <p:grpSpPr>
          <a:xfrm>
            <a:off x="6190880" y="2266516"/>
            <a:ext cx="351940" cy="349133"/>
            <a:chOff x="1672375" y="3982600"/>
            <a:chExt cx="297750" cy="295375"/>
          </a:xfrm>
        </p:grpSpPr>
        <p:sp>
          <p:nvSpPr>
            <p:cNvPr id="9332" name="Google Shape;9332;p8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89"/>
          <p:cNvGrpSpPr/>
          <p:nvPr/>
        </p:nvGrpSpPr>
        <p:grpSpPr>
          <a:xfrm>
            <a:off x="4882872" y="2730711"/>
            <a:ext cx="350079" cy="350079"/>
            <a:chOff x="3497300" y="3227275"/>
            <a:chExt cx="296175" cy="296175"/>
          </a:xfrm>
        </p:grpSpPr>
        <p:sp>
          <p:nvSpPr>
            <p:cNvPr id="9336" name="Google Shape;9336;p8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89"/>
          <p:cNvGrpSpPr/>
          <p:nvPr/>
        </p:nvGrpSpPr>
        <p:grpSpPr>
          <a:xfrm>
            <a:off x="4883345" y="3180106"/>
            <a:ext cx="349133" cy="347272"/>
            <a:chOff x="3497300" y="3591950"/>
            <a:chExt cx="295375" cy="293800"/>
          </a:xfrm>
        </p:grpSpPr>
        <p:sp>
          <p:nvSpPr>
            <p:cNvPr id="9345" name="Google Shape;9345;p8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89"/>
          <p:cNvGrpSpPr/>
          <p:nvPr/>
        </p:nvGrpSpPr>
        <p:grpSpPr>
          <a:xfrm>
            <a:off x="4883345" y="3655244"/>
            <a:ext cx="349133" cy="349163"/>
            <a:chOff x="3497300" y="3955025"/>
            <a:chExt cx="295375" cy="295400"/>
          </a:xfrm>
        </p:grpSpPr>
        <p:sp>
          <p:nvSpPr>
            <p:cNvPr id="9354" name="Google Shape;9354;p8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89"/>
          <p:cNvGrpSpPr/>
          <p:nvPr/>
        </p:nvGrpSpPr>
        <p:grpSpPr>
          <a:xfrm>
            <a:off x="7107917" y="2731435"/>
            <a:ext cx="327739" cy="348631"/>
            <a:chOff x="5364750" y="3235150"/>
            <a:chExt cx="277275" cy="294950"/>
          </a:xfrm>
        </p:grpSpPr>
        <p:sp>
          <p:nvSpPr>
            <p:cNvPr id="9358" name="Google Shape;9358;p8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9"/>
          <p:cNvGrpSpPr/>
          <p:nvPr/>
        </p:nvGrpSpPr>
        <p:grpSpPr>
          <a:xfrm>
            <a:off x="7096274" y="3177771"/>
            <a:ext cx="351024" cy="351941"/>
            <a:chOff x="5355300" y="3598250"/>
            <a:chExt cx="296975" cy="297750"/>
          </a:xfrm>
        </p:grpSpPr>
        <p:sp>
          <p:nvSpPr>
            <p:cNvPr id="9367" name="Google Shape;9367;p8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9"/>
          <p:cNvGrpSpPr/>
          <p:nvPr/>
        </p:nvGrpSpPr>
        <p:grpSpPr>
          <a:xfrm>
            <a:off x="7100470" y="3716693"/>
            <a:ext cx="342632" cy="226264"/>
            <a:chOff x="5358450" y="4015675"/>
            <a:chExt cx="289875" cy="191425"/>
          </a:xfrm>
        </p:grpSpPr>
        <p:sp>
          <p:nvSpPr>
            <p:cNvPr id="9376" name="Google Shape;9376;p8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89"/>
          <p:cNvGrpSpPr/>
          <p:nvPr/>
        </p:nvGrpSpPr>
        <p:grpSpPr>
          <a:xfrm>
            <a:off x="6226953" y="4099224"/>
            <a:ext cx="351024" cy="325464"/>
            <a:chOff x="6543825" y="3202075"/>
            <a:chExt cx="296975" cy="275350"/>
          </a:xfrm>
        </p:grpSpPr>
        <p:sp>
          <p:nvSpPr>
            <p:cNvPr id="9381" name="Google Shape;9381;p8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89"/>
          <p:cNvGrpSpPr/>
          <p:nvPr/>
        </p:nvGrpSpPr>
        <p:grpSpPr>
          <a:xfrm>
            <a:off x="6633934" y="1378972"/>
            <a:ext cx="350079" cy="350079"/>
            <a:chOff x="2037825" y="3254050"/>
            <a:chExt cx="296175" cy="296175"/>
          </a:xfrm>
        </p:grpSpPr>
        <p:sp>
          <p:nvSpPr>
            <p:cNvPr id="9389" name="Google Shape;9389;p8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9"/>
          <p:cNvGrpSpPr/>
          <p:nvPr/>
        </p:nvGrpSpPr>
        <p:grpSpPr>
          <a:xfrm>
            <a:off x="6632072" y="1820139"/>
            <a:ext cx="353802" cy="348926"/>
            <a:chOff x="2034675" y="3617925"/>
            <a:chExt cx="299325" cy="295200"/>
          </a:xfrm>
        </p:grpSpPr>
        <p:sp>
          <p:nvSpPr>
            <p:cNvPr id="9396" name="Google Shape;9396;p8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89"/>
          <p:cNvGrpSpPr/>
          <p:nvPr/>
        </p:nvGrpSpPr>
        <p:grpSpPr>
          <a:xfrm>
            <a:off x="6633934" y="2266516"/>
            <a:ext cx="350079" cy="349133"/>
            <a:chOff x="2037825" y="3981825"/>
            <a:chExt cx="296175" cy="295375"/>
          </a:xfrm>
        </p:grpSpPr>
        <p:sp>
          <p:nvSpPr>
            <p:cNvPr id="9402" name="Google Shape;9402;p8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9"/>
          <p:cNvGrpSpPr/>
          <p:nvPr/>
        </p:nvGrpSpPr>
        <p:grpSpPr>
          <a:xfrm>
            <a:off x="5318952" y="2762832"/>
            <a:ext cx="350079" cy="285837"/>
            <a:chOff x="3860400" y="3254050"/>
            <a:chExt cx="296175" cy="241825"/>
          </a:xfrm>
        </p:grpSpPr>
        <p:sp>
          <p:nvSpPr>
            <p:cNvPr id="9406" name="Google Shape;9406;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89"/>
          <p:cNvGrpSpPr/>
          <p:nvPr/>
        </p:nvGrpSpPr>
        <p:grpSpPr>
          <a:xfrm>
            <a:off x="5318479" y="3178702"/>
            <a:ext cx="351024" cy="350079"/>
            <a:chOff x="3859600" y="3591950"/>
            <a:chExt cx="296975" cy="296175"/>
          </a:xfrm>
        </p:grpSpPr>
        <p:sp>
          <p:nvSpPr>
            <p:cNvPr id="9414" name="Google Shape;9414;p8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9"/>
          <p:cNvGrpSpPr/>
          <p:nvPr/>
        </p:nvGrpSpPr>
        <p:grpSpPr>
          <a:xfrm>
            <a:off x="5318952" y="3654786"/>
            <a:ext cx="350079" cy="350079"/>
            <a:chOff x="3860400" y="3955025"/>
            <a:chExt cx="296175" cy="296175"/>
          </a:xfrm>
        </p:grpSpPr>
        <p:sp>
          <p:nvSpPr>
            <p:cNvPr id="9418" name="Google Shape;9418;p8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9"/>
          <p:cNvGrpSpPr/>
          <p:nvPr/>
        </p:nvGrpSpPr>
        <p:grpSpPr>
          <a:xfrm>
            <a:off x="7534167" y="2731184"/>
            <a:ext cx="355664" cy="349133"/>
            <a:chOff x="5716825" y="3235950"/>
            <a:chExt cx="300900" cy="295375"/>
          </a:xfrm>
        </p:grpSpPr>
        <p:sp>
          <p:nvSpPr>
            <p:cNvPr id="9424" name="Google Shape;9424;p8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89"/>
          <p:cNvGrpSpPr/>
          <p:nvPr/>
        </p:nvGrpSpPr>
        <p:grpSpPr>
          <a:xfrm>
            <a:off x="7547199" y="3189872"/>
            <a:ext cx="329601" cy="327739"/>
            <a:chOff x="5727850" y="3609275"/>
            <a:chExt cx="278850" cy="277275"/>
          </a:xfrm>
        </p:grpSpPr>
        <p:sp>
          <p:nvSpPr>
            <p:cNvPr id="9429" name="Google Shape;9429;p8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89"/>
          <p:cNvGrpSpPr/>
          <p:nvPr/>
        </p:nvGrpSpPr>
        <p:grpSpPr>
          <a:xfrm>
            <a:off x="7558383" y="3655259"/>
            <a:ext cx="307231" cy="349133"/>
            <a:chOff x="5736525" y="3963700"/>
            <a:chExt cx="259925" cy="295375"/>
          </a:xfrm>
        </p:grpSpPr>
        <p:sp>
          <p:nvSpPr>
            <p:cNvPr id="9435" name="Google Shape;9435;p8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89"/>
          <p:cNvGrpSpPr/>
          <p:nvPr/>
        </p:nvGrpSpPr>
        <p:grpSpPr>
          <a:xfrm>
            <a:off x="6649963" y="4104585"/>
            <a:ext cx="351024" cy="350079"/>
            <a:chOff x="6553275" y="3604550"/>
            <a:chExt cx="296975" cy="296175"/>
          </a:xfrm>
        </p:grpSpPr>
        <p:sp>
          <p:nvSpPr>
            <p:cNvPr id="9443" name="Google Shape;9443;p8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9" name="Google Shape;9449;p89"/>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9450" name="Google Shape;9450;p89"/>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54"/>
        <p:cNvGrpSpPr/>
        <p:nvPr/>
      </p:nvGrpSpPr>
      <p:grpSpPr>
        <a:xfrm>
          <a:off x="0" y="0"/>
          <a:ext cx="0" cy="0"/>
          <a:chOff x="0" y="0"/>
          <a:chExt cx="0" cy="0"/>
        </a:xfrm>
      </p:grpSpPr>
      <p:grpSp>
        <p:nvGrpSpPr>
          <p:cNvPr id="9455" name="Google Shape;9455;p90"/>
          <p:cNvGrpSpPr/>
          <p:nvPr/>
        </p:nvGrpSpPr>
        <p:grpSpPr>
          <a:xfrm>
            <a:off x="877057" y="1380546"/>
            <a:ext cx="294401" cy="353645"/>
            <a:chOff x="-35814600" y="3202075"/>
            <a:chExt cx="242625" cy="291450"/>
          </a:xfrm>
        </p:grpSpPr>
        <p:sp>
          <p:nvSpPr>
            <p:cNvPr id="9456" name="Google Shape;9456;p9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90"/>
          <p:cNvGrpSpPr/>
          <p:nvPr/>
        </p:nvGrpSpPr>
        <p:grpSpPr>
          <a:xfrm>
            <a:off x="847435" y="1821466"/>
            <a:ext cx="353645" cy="353888"/>
            <a:chOff x="-35839800" y="3561025"/>
            <a:chExt cx="291450" cy="291650"/>
          </a:xfrm>
        </p:grpSpPr>
        <p:sp>
          <p:nvSpPr>
            <p:cNvPr id="9464" name="Google Shape;9464;p9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1" name="Google Shape;9471;p90"/>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2" name="Google Shape;9472;p90"/>
          <p:cNvGrpSpPr/>
          <p:nvPr/>
        </p:nvGrpSpPr>
        <p:grpSpPr>
          <a:xfrm>
            <a:off x="3084980" y="1380546"/>
            <a:ext cx="353645" cy="353645"/>
            <a:chOff x="-34003850" y="3227275"/>
            <a:chExt cx="291450" cy="291450"/>
          </a:xfrm>
        </p:grpSpPr>
        <p:sp>
          <p:nvSpPr>
            <p:cNvPr id="9473" name="Google Shape;9473;p9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90"/>
          <p:cNvGrpSpPr/>
          <p:nvPr/>
        </p:nvGrpSpPr>
        <p:grpSpPr>
          <a:xfrm>
            <a:off x="3084510" y="1821238"/>
            <a:ext cx="354586" cy="354343"/>
            <a:chOff x="-34004625" y="3585850"/>
            <a:chExt cx="292225" cy="292025"/>
          </a:xfrm>
        </p:grpSpPr>
        <p:sp>
          <p:nvSpPr>
            <p:cNvPr id="9479" name="Google Shape;9479;p9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90"/>
          <p:cNvGrpSpPr/>
          <p:nvPr/>
        </p:nvGrpSpPr>
        <p:grpSpPr>
          <a:xfrm>
            <a:off x="3084025" y="2256439"/>
            <a:ext cx="355557" cy="354616"/>
            <a:chOff x="-34005425" y="3945575"/>
            <a:chExt cx="293025" cy="292250"/>
          </a:xfrm>
        </p:grpSpPr>
        <p:sp>
          <p:nvSpPr>
            <p:cNvPr id="9485" name="Google Shape;9485;p9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0"/>
          <p:cNvGrpSpPr/>
          <p:nvPr/>
        </p:nvGrpSpPr>
        <p:grpSpPr>
          <a:xfrm>
            <a:off x="1731124" y="2729615"/>
            <a:ext cx="358408" cy="355557"/>
            <a:chOff x="-32174975" y="3192625"/>
            <a:chExt cx="295375" cy="293025"/>
          </a:xfrm>
        </p:grpSpPr>
        <p:sp>
          <p:nvSpPr>
            <p:cNvPr id="9489" name="Google Shape;9489;p9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3" name="Google Shape;9493;p90"/>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0"/>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5" name="Google Shape;9495;p90"/>
          <p:cNvGrpSpPr/>
          <p:nvPr/>
        </p:nvGrpSpPr>
        <p:grpSpPr>
          <a:xfrm>
            <a:off x="3970274" y="2730570"/>
            <a:ext cx="354586" cy="353645"/>
            <a:chOff x="-30345325" y="3184750"/>
            <a:chExt cx="292225" cy="291450"/>
          </a:xfrm>
        </p:grpSpPr>
        <p:sp>
          <p:nvSpPr>
            <p:cNvPr id="9496" name="Google Shape;9496;p9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0"/>
          <p:cNvGrpSpPr/>
          <p:nvPr/>
        </p:nvGrpSpPr>
        <p:grpSpPr>
          <a:xfrm>
            <a:off x="1295026" y="1380546"/>
            <a:ext cx="353645" cy="353645"/>
            <a:chOff x="-35481425" y="3202075"/>
            <a:chExt cx="291450" cy="291450"/>
          </a:xfrm>
        </p:grpSpPr>
        <p:sp>
          <p:nvSpPr>
            <p:cNvPr id="9502" name="Google Shape;9502;p9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90"/>
          <p:cNvGrpSpPr/>
          <p:nvPr/>
        </p:nvGrpSpPr>
        <p:grpSpPr>
          <a:xfrm>
            <a:off x="1294556" y="1822072"/>
            <a:ext cx="354586" cy="352675"/>
            <a:chOff x="-35482200" y="3561225"/>
            <a:chExt cx="292225" cy="290650"/>
          </a:xfrm>
        </p:grpSpPr>
        <p:sp>
          <p:nvSpPr>
            <p:cNvPr id="9510" name="Google Shape;9510;p9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0"/>
          <p:cNvGrpSpPr/>
          <p:nvPr/>
        </p:nvGrpSpPr>
        <p:grpSpPr>
          <a:xfrm>
            <a:off x="1295026" y="2256940"/>
            <a:ext cx="353645" cy="353615"/>
            <a:chOff x="-35481425" y="3919600"/>
            <a:chExt cx="291450" cy="291425"/>
          </a:xfrm>
        </p:grpSpPr>
        <p:sp>
          <p:nvSpPr>
            <p:cNvPr id="9514" name="Google Shape;9514;p9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90"/>
          <p:cNvGrpSpPr/>
          <p:nvPr/>
        </p:nvGrpSpPr>
        <p:grpSpPr>
          <a:xfrm>
            <a:off x="3530661" y="1381031"/>
            <a:ext cx="357468" cy="352675"/>
            <a:chOff x="-33645475" y="3228075"/>
            <a:chExt cx="294600" cy="290650"/>
          </a:xfrm>
        </p:grpSpPr>
        <p:sp>
          <p:nvSpPr>
            <p:cNvPr id="9523" name="Google Shape;9523;p9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90"/>
          <p:cNvGrpSpPr/>
          <p:nvPr/>
        </p:nvGrpSpPr>
        <p:grpSpPr>
          <a:xfrm>
            <a:off x="3531631" y="1821116"/>
            <a:ext cx="355526" cy="354586"/>
            <a:chOff x="-33646250" y="3586425"/>
            <a:chExt cx="293000" cy="292225"/>
          </a:xfrm>
        </p:grpSpPr>
        <p:sp>
          <p:nvSpPr>
            <p:cNvPr id="9531" name="Google Shape;9531;p9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3" name="Google Shape;9533;p90"/>
          <p:cNvGrpSpPr/>
          <p:nvPr/>
        </p:nvGrpSpPr>
        <p:grpSpPr>
          <a:xfrm>
            <a:off x="3532101" y="2255969"/>
            <a:ext cx="354586" cy="355557"/>
            <a:chOff x="-33645475" y="3944800"/>
            <a:chExt cx="292225" cy="293025"/>
          </a:xfrm>
        </p:grpSpPr>
        <p:sp>
          <p:nvSpPr>
            <p:cNvPr id="9534" name="Google Shape;9534;p9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0"/>
          <p:cNvGrpSpPr/>
          <p:nvPr/>
        </p:nvGrpSpPr>
        <p:grpSpPr>
          <a:xfrm>
            <a:off x="2185320" y="2729706"/>
            <a:ext cx="352675" cy="355375"/>
            <a:chOff x="-31809525" y="3192625"/>
            <a:chExt cx="290650" cy="292875"/>
          </a:xfrm>
        </p:grpSpPr>
        <p:sp>
          <p:nvSpPr>
            <p:cNvPr id="9545" name="Google Shape;9545;p9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90"/>
          <p:cNvGrpSpPr/>
          <p:nvPr/>
        </p:nvGrpSpPr>
        <p:grpSpPr>
          <a:xfrm>
            <a:off x="2184835" y="3200258"/>
            <a:ext cx="353645" cy="355557"/>
            <a:chOff x="-31811100" y="3550975"/>
            <a:chExt cx="291450" cy="293025"/>
          </a:xfrm>
        </p:grpSpPr>
        <p:sp>
          <p:nvSpPr>
            <p:cNvPr id="9550" name="Google Shape;9550;p9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90"/>
          <p:cNvGrpSpPr/>
          <p:nvPr/>
        </p:nvGrpSpPr>
        <p:grpSpPr>
          <a:xfrm>
            <a:off x="2178631" y="3664562"/>
            <a:ext cx="366052" cy="356831"/>
            <a:chOff x="-31817400" y="3910025"/>
            <a:chExt cx="301675" cy="294075"/>
          </a:xfrm>
        </p:grpSpPr>
        <p:sp>
          <p:nvSpPr>
            <p:cNvPr id="9558" name="Google Shape;9558;p9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90"/>
          <p:cNvGrpSpPr/>
          <p:nvPr/>
        </p:nvGrpSpPr>
        <p:grpSpPr>
          <a:xfrm>
            <a:off x="3970259" y="3200743"/>
            <a:ext cx="354616" cy="354586"/>
            <a:chOff x="-30354000" y="3569100"/>
            <a:chExt cx="292250" cy="292225"/>
          </a:xfrm>
        </p:grpSpPr>
        <p:sp>
          <p:nvSpPr>
            <p:cNvPr id="9562" name="Google Shape;9562;p9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90"/>
          <p:cNvGrpSpPr/>
          <p:nvPr/>
        </p:nvGrpSpPr>
        <p:grpSpPr>
          <a:xfrm>
            <a:off x="1748837" y="1380546"/>
            <a:ext cx="342148" cy="353645"/>
            <a:chOff x="-35118325" y="3202075"/>
            <a:chExt cx="281975" cy="291450"/>
          </a:xfrm>
        </p:grpSpPr>
        <p:sp>
          <p:nvSpPr>
            <p:cNvPr id="9569" name="Google Shape;9569;p9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90"/>
          <p:cNvGrpSpPr/>
          <p:nvPr/>
        </p:nvGrpSpPr>
        <p:grpSpPr>
          <a:xfrm>
            <a:off x="1742618" y="1821799"/>
            <a:ext cx="354586" cy="353221"/>
            <a:chOff x="-35123050" y="3561225"/>
            <a:chExt cx="292225" cy="291100"/>
          </a:xfrm>
        </p:grpSpPr>
        <p:sp>
          <p:nvSpPr>
            <p:cNvPr id="9574" name="Google Shape;9574;p9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6" name="Google Shape;9576;p90"/>
          <p:cNvGrpSpPr/>
          <p:nvPr/>
        </p:nvGrpSpPr>
        <p:grpSpPr>
          <a:xfrm>
            <a:off x="1784677" y="2256940"/>
            <a:ext cx="270467" cy="353615"/>
            <a:chOff x="-35089175" y="3919600"/>
            <a:chExt cx="222900" cy="291425"/>
          </a:xfrm>
        </p:grpSpPr>
        <p:sp>
          <p:nvSpPr>
            <p:cNvPr id="9577" name="Google Shape;9577;p9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90"/>
          <p:cNvGrpSpPr/>
          <p:nvPr/>
        </p:nvGrpSpPr>
        <p:grpSpPr>
          <a:xfrm>
            <a:off x="3981673" y="1380303"/>
            <a:ext cx="336445" cy="354131"/>
            <a:chOff x="-33277650" y="3226875"/>
            <a:chExt cx="277275" cy="291850"/>
          </a:xfrm>
        </p:grpSpPr>
        <p:sp>
          <p:nvSpPr>
            <p:cNvPr id="9580" name="Google Shape;9580;p9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90"/>
          <p:cNvGrpSpPr/>
          <p:nvPr/>
        </p:nvGrpSpPr>
        <p:grpSpPr>
          <a:xfrm>
            <a:off x="3973073" y="1821587"/>
            <a:ext cx="353645" cy="353645"/>
            <a:chOff x="-33286325" y="3586425"/>
            <a:chExt cx="291450" cy="291450"/>
          </a:xfrm>
        </p:grpSpPr>
        <p:sp>
          <p:nvSpPr>
            <p:cNvPr id="9588" name="Google Shape;9588;p9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90"/>
          <p:cNvGrpSpPr/>
          <p:nvPr/>
        </p:nvGrpSpPr>
        <p:grpSpPr>
          <a:xfrm>
            <a:off x="3973073" y="2255969"/>
            <a:ext cx="353645" cy="355557"/>
            <a:chOff x="-33286325" y="3944800"/>
            <a:chExt cx="291450" cy="293025"/>
          </a:xfrm>
        </p:grpSpPr>
        <p:sp>
          <p:nvSpPr>
            <p:cNvPr id="9594" name="Google Shape;9594;p9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90"/>
          <p:cNvGrpSpPr/>
          <p:nvPr/>
        </p:nvGrpSpPr>
        <p:grpSpPr>
          <a:xfrm>
            <a:off x="2631470" y="2729129"/>
            <a:ext cx="353645" cy="356527"/>
            <a:chOff x="-31452725" y="3191825"/>
            <a:chExt cx="291450" cy="293825"/>
          </a:xfrm>
        </p:grpSpPr>
        <p:sp>
          <p:nvSpPr>
            <p:cNvPr id="9599" name="Google Shape;9599;p9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90"/>
          <p:cNvGrpSpPr/>
          <p:nvPr/>
        </p:nvGrpSpPr>
        <p:grpSpPr>
          <a:xfrm>
            <a:off x="2631000" y="3200744"/>
            <a:ext cx="354586" cy="354586"/>
            <a:chOff x="-31452725" y="3551775"/>
            <a:chExt cx="292225" cy="292225"/>
          </a:xfrm>
        </p:grpSpPr>
        <p:sp>
          <p:nvSpPr>
            <p:cNvPr id="9604" name="Google Shape;9604;p9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90"/>
          <p:cNvGrpSpPr/>
          <p:nvPr/>
        </p:nvGrpSpPr>
        <p:grpSpPr>
          <a:xfrm>
            <a:off x="2629559" y="3664729"/>
            <a:ext cx="357468" cy="356497"/>
            <a:chOff x="-31455100" y="3909350"/>
            <a:chExt cx="294600" cy="293800"/>
          </a:xfrm>
        </p:grpSpPr>
        <p:sp>
          <p:nvSpPr>
            <p:cNvPr id="9609" name="Google Shape;9609;p9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90"/>
          <p:cNvGrpSpPr/>
          <p:nvPr/>
        </p:nvGrpSpPr>
        <p:grpSpPr>
          <a:xfrm>
            <a:off x="3970744" y="3665684"/>
            <a:ext cx="353645" cy="354586"/>
            <a:chOff x="-30345325" y="3918800"/>
            <a:chExt cx="291450" cy="292225"/>
          </a:xfrm>
        </p:grpSpPr>
        <p:sp>
          <p:nvSpPr>
            <p:cNvPr id="9612" name="Google Shape;9612;p9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90"/>
          <p:cNvGrpSpPr/>
          <p:nvPr/>
        </p:nvGrpSpPr>
        <p:grpSpPr>
          <a:xfrm>
            <a:off x="2200736" y="1380546"/>
            <a:ext cx="332593" cy="353645"/>
            <a:chOff x="-34755225" y="3202075"/>
            <a:chExt cx="274100" cy="291450"/>
          </a:xfrm>
        </p:grpSpPr>
        <p:sp>
          <p:nvSpPr>
            <p:cNvPr id="9618" name="Google Shape;9618;p9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9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90"/>
          <p:cNvGrpSpPr/>
          <p:nvPr/>
        </p:nvGrpSpPr>
        <p:grpSpPr>
          <a:xfrm>
            <a:off x="2190209" y="1821587"/>
            <a:ext cx="353645" cy="353645"/>
            <a:chOff x="-34763900" y="3561225"/>
            <a:chExt cx="291450" cy="291450"/>
          </a:xfrm>
        </p:grpSpPr>
        <p:sp>
          <p:nvSpPr>
            <p:cNvPr id="9626" name="Google Shape;9626;p9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9" name="Google Shape;9629;p90"/>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0" name="Google Shape;9630;p90"/>
          <p:cNvGrpSpPr/>
          <p:nvPr/>
        </p:nvGrpSpPr>
        <p:grpSpPr>
          <a:xfrm>
            <a:off x="845106" y="2730099"/>
            <a:ext cx="354586" cy="354586"/>
            <a:chOff x="-32927950" y="3227275"/>
            <a:chExt cx="292225" cy="292225"/>
          </a:xfrm>
        </p:grpSpPr>
        <p:sp>
          <p:nvSpPr>
            <p:cNvPr id="9631" name="Google Shape;9631;p9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9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90"/>
          <p:cNvGrpSpPr/>
          <p:nvPr/>
        </p:nvGrpSpPr>
        <p:grpSpPr>
          <a:xfrm>
            <a:off x="844621" y="3201213"/>
            <a:ext cx="355557" cy="353645"/>
            <a:chOff x="-32927950" y="3586425"/>
            <a:chExt cx="293025" cy="291450"/>
          </a:xfrm>
        </p:grpSpPr>
        <p:sp>
          <p:nvSpPr>
            <p:cNvPr id="9637" name="Google Shape;9637;p9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0"/>
          <p:cNvGrpSpPr/>
          <p:nvPr/>
        </p:nvGrpSpPr>
        <p:grpSpPr>
          <a:xfrm>
            <a:off x="845106" y="3665198"/>
            <a:ext cx="354586" cy="355557"/>
            <a:chOff x="-32927950" y="3944800"/>
            <a:chExt cx="292225" cy="293025"/>
          </a:xfrm>
        </p:grpSpPr>
        <p:sp>
          <p:nvSpPr>
            <p:cNvPr id="9643" name="Google Shape;9643;p9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90"/>
          <p:cNvGrpSpPr/>
          <p:nvPr/>
        </p:nvGrpSpPr>
        <p:grpSpPr>
          <a:xfrm>
            <a:off x="3073898" y="2730449"/>
            <a:ext cx="354586" cy="353888"/>
            <a:chOff x="-31094350" y="3194000"/>
            <a:chExt cx="292225" cy="291650"/>
          </a:xfrm>
        </p:grpSpPr>
        <p:sp>
          <p:nvSpPr>
            <p:cNvPr id="9653" name="Google Shape;9653;p9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9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1" name="Google Shape;9661;p90"/>
          <p:cNvGrpSpPr/>
          <p:nvPr/>
        </p:nvGrpSpPr>
        <p:grpSpPr>
          <a:xfrm>
            <a:off x="3074368" y="3200941"/>
            <a:ext cx="353645" cy="354191"/>
            <a:chOff x="-31093575" y="3552550"/>
            <a:chExt cx="291450" cy="291900"/>
          </a:xfrm>
        </p:grpSpPr>
        <p:sp>
          <p:nvSpPr>
            <p:cNvPr id="9662" name="Google Shape;9662;p9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6" name="Google Shape;9666;p90"/>
          <p:cNvGrpSpPr/>
          <p:nvPr/>
        </p:nvGrpSpPr>
        <p:grpSpPr>
          <a:xfrm>
            <a:off x="3074368" y="3666169"/>
            <a:ext cx="353645" cy="353615"/>
            <a:chOff x="-31093575" y="3911725"/>
            <a:chExt cx="291450" cy="291425"/>
          </a:xfrm>
        </p:grpSpPr>
        <p:sp>
          <p:nvSpPr>
            <p:cNvPr id="9667" name="Google Shape;9667;p9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90"/>
          <p:cNvGrpSpPr/>
          <p:nvPr/>
        </p:nvGrpSpPr>
        <p:grpSpPr>
          <a:xfrm>
            <a:off x="2183798" y="4123136"/>
            <a:ext cx="356497" cy="354586"/>
            <a:chOff x="-29946000" y="3183175"/>
            <a:chExt cx="293800" cy="292225"/>
          </a:xfrm>
        </p:grpSpPr>
        <p:sp>
          <p:nvSpPr>
            <p:cNvPr id="9670" name="Google Shape;9670;p9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6" name="Google Shape;9676;p90"/>
          <p:cNvGrpSpPr/>
          <p:nvPr/>
        </p:nvGrpSpPr>
        <p:grpSpPr>
          <a:xfrm>
            <a:off x="2628330" y="1380289"/>
            <a:ext cx="358408" cy="354161"/>
            <a:chOff x="-34408675" y="3202075"/>
            <a:chExt cx="295375" cy="291875"/>
          </a:xfrm>
        </p:grpSpPr>
        <p:sp>
          <p:nvSpPr>
            <p:cNvPr id="9677" name="Google Shape;9677;p9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90"/>
          <p:cNvGrpSpPr/>
          <p:nvPr/>
        </p:nvGrpSpPr>
        <p:grpSpPr>
          <a:xfrm>
            <a:off x="2630241" y="1820283"/>
            <a:ext cx="354586" cy="356254"/>
            <a:chOff x="-34405525" y="3558075"/>
            <a:chExt cx="292225" cy="293600"/>
          </a:xfrm>
        </p:grpSpPr>
        <p:sp>
          <p:nvSpPr>
            <p:cNvPr id="9682" name="Google Shape;9682;p9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90"/>
          <p:cNvGrpSpPr/>
          <p:nvPr/>
        </p:nvGrpSpPr>
        <p:grpSpPr>
          <a:xfrm>
            <a:off x="2629755" y="2256940"/>
            <a:ext cx="355557" cy="353615"/>
            <a:chOff x="-34406325" y="3919600"/>
            <a:chExt cx="293025" cy="291425"/>
          </a:xfrm>
        </p:grpSpPr>
        <p:sp>
          <p:nvSpPr>
            <p:cNvPr id="9686" name="Google Shape;9686;p9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90"/>
          <p:cNvGrpSpPr/>
          <p:nvPr/>
        </p:nvGrpSpPr>
        <p:grpSpPr>
          <a:xfrm>
            <a:off x="1293653" y="2736303"/>
            <a:ext cx="353645" cy="342179"/>
            <a:chOff x="-32568800" y="3232000"/>
            <a:chExt cx="291450" cy="282000"/>
          </a:xfrm>
        </p:grpSpPr>
        <p:sp>
          <p:nvSpPr>
            <p:cNvPr id="9694" name="Google Shape;9694;p9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90"/>
          <p:cNvGrpSpPr/>
          <p:nvPr/>
        </p:nvGrpSpPr>
        <p:grpSpPr>
          <a:xfrm>
            <a:off x="1293183" y="3201213"/>
            <a:ext cx="354586" cy="353645"/>
            <a:chOff x="-32569575" y="3586425"/>
            <a:chExt cx="292225" cy="291450"/>
          </a:xfrm>
        </p:grpSpPr>
        <p:sp>
          <p:nvSpPr>
            <p:cNvPr id="9697" name="Google Shape;9697;p9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90"/>
          <p:cNvGrpSpPr/>
          <p:nvPr/>
        </p:nvGrpSpPr>
        <p:grpSpPr>
          <a:xfrm>
            <a:off x="1284098" y="3665805"/>
            <a:ext cx="372756" cy="354343"/>
            <a:chOff x="-32576675" y="3944600"/>
            <a:chExt cx="307200" cy="292025"/>
          </a:xfrm>
        </p:grpSpPr>
        <p:sp>
          <p:nvSpPr>
            <p:cNvPr id="9700" name="Google Shape;9700;p9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0"/>
          <p:cNvGrpSpPr/>
          <p:nvPr/>
        </p:nvGrpSpPr>
        <p:grpSpPr>
          <a:xfrm>
            <a:off x="3529065" y="2730100"/>
            <a:ext cx="354586" cy="354586"/>
            <a:chOff x="-30735200" y="3192625"/>
            <a:chExt cx="292225" cy="292225"/>
          </a:xfrm>
        </p:grpSpPr>
        <p:sp>
          <p:nvSpPr>
            <p:cNvPr id="9703" name="Google Shape;9703;p9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9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90"/>
          <p:cNvGrpSpPr/>
          <p:nvPr/>
        </p:nvGrpSpPr>
        <p:grpSpPr>
          <a:xfrm>
            <a:off x="3529065" y="3201532"/>
            <a:ext cx="354586" cy="353008"/>
            <a:chOff x="-30735200" y="3552550"/>
            <a:chExt cx="292225" cy="290925"/>
          </a:xfrm>
        </p:grpSpPr>
        <p:sp>
          <p:nvSpPr>
            <p:cNvPr id="9711" name="Google Shape;9711;p9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90"/>
          <p:cNvGrpSpPr/>
          <p:nvPr/>
        </p:nvGrpSpPr>
        <p:grpSpPr>
          <a:xfrm>
            <a:off x="3529065" y="3666154"/>
            <a:ext cx="354586" cy="353645"/>
            <a:chOff x="-30735200" y="3910925"/>
            <a:chExt cx="292225" cy="291450"/>
          </a:xfrm>
        </p:grpSpPr>
        <p:sp>
          <p:nvSpPr>
            <p:cNvPr id="9714" name="Google Shape;9714;p9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6" name="Google Shape;9716;p90"/>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7" name="Google Shape;9717;p90"/>
          <p:cNvGrpSpPr/>
          <p:nvPr/>
        </p:nvGrpSpPr>
        <p:grpSpPr>
          <a:xfrm>
            <a:off x="4882910" y="1379021"/>
            <a:ext cx="358971" cy="359224"/>
            <a:chOff x="-57956275" y="3197925"/>
            <a:chExt cx="319000" cy="319225"/>
          </a:xfrm>
        </p:grpSpPr>
        <p:sp>
          <p:nvSpPr>
            <p:cNvPr id="9718" name="Google Shape;9718;p9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9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90"/>
          <p:cNvGrpSpPr/>
          <p:nvPr/>
        </p:nvGrpSpPr>
        <p:grpSpPr>
          <a:xfrm>
            <a:off x="4905064" y="1835446"/>
            <a:ext cx="314662" cy="358971"/>
            <a:chOff x="-57940525" y="3590375"/>
            <a:chExt cx="279625" cy="319000"/>
          </a:xfrm>
        </p:grpSpPr>
        <p:sp>
          <p:nvSpPr>
            <p:cNvPr id="9726" name="Google Shape;9726;p9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1" name="Google Shape;9731;p90"/>
          <p:cNvGrpSpPr/>
          <p:nvPr/>
        </p:nvGrpSpPr>
        <p:grpSpPr>
          <a:xfrm>
            <a:off x="4875945" y="2276817"/>
            <a:ext cx="358099" cy="358999"/>
            <a:chOff x="-57959425" y="3982600"/>
            <a:chExt cx="318225" cy="319025"/>
          </a:xfrm>
        </p:grpSpPr>
        <p:sp>
          <p:nvSpPr>
            <p:cNvPr id="9732" name="Google Shape;9732;p9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0"/>
          <p:cNvGrpSpPr/>
          <p:nvPr/>
        </p:nvGrpSpPr>
        <p:grpSpPr>
          <a:xfrm>
            <a:off x="7076112" y="1380146"/>
            <a:ext cx="357226" cy="357226"/>
            <a:chOff x="-55987225" y="3198925"/>
            <a:chExt cx="317450" cy="317450"/>
          </a:xfrm>
        </p:grpSpPr>
        <p:sp>
          <p:nvSpPr>
            <p:cNvPr id="9737" name="Google Shape;9737;p9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90"/>
          <p:cNvGrpSpPr/>
          <p:nvPr/>
        </p:nvGrpSpPr>
        <p:grpSpPr>
          <a:xfrm>
            <a:off x="7076112" y="1836178"/>
            <a:ext cx="357226" cy="357367"/>
            <a:chOff x="-55987225" y="3591025"/>
            <a:chExt cx="317450" cy="317575"/>
          </a:xfrm>
        </p:grpSpPr>
        <p:sp>
          <p:nvSpPr>
            <p:cNvPr id="9742" name="Google Shape;9742;p9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90"/>
          <p:cNvGrpSpPr/>
          <p:nvPr/>
        </p:nvGrpSpPr>
        <p:grpSpPr>
          <a:xfrm>
            <a:off x="7090027" y="2276817"/>
            <a:ext cx="358999" cy="358999"/>
            <a:chOff x="-55988800" y="3982600"/>
            <a:chExt cx="319025" cy="319025"/>
          </a:xfrm>
        </p:grpSpPr>
        <p:sp>
          <p:nvSpPr>
            <p:cNvPr id="9748" name="Google Shape;9748;p9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9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90"/>
          <p:cNvGrpSpPr/>
          <p:nvPr/>
        </p:nvGrpSpPr>
        <p:grpSpPr>
          <a:xfrm>
            <a:off x="5748546" y="2734774"/>
            <a:ext cx="356326" cy="358971"/>
            <a:chOff x="-54026025" y="3192625"/>
            <a:chExt cx="316650" cy="319000"/>
          </a:xfrm>
        </p:grpSpPr>
        <p:sp>
          <p:nvSpPr>
            <p:cNvPr id="9754" name="Google Shape;9754;p9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9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9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9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90"/>
          <p:cNvGrpSpPr/>
          <p:nvPr/>
        </p:nvGrpSpPr>
        <p:grpSpPr>
          <a:xfrm>
            <a:off x="5768492" y="3205748"/>
            <a:ext cx="316434" cy="358099"/>
            <a:chOff x="-54007925" y="3584850"/>
            <a:chExt cx="281200" cy="318225"/>
          </a:xfrm>
        </p:grpSpPr>
        <p:sp>
          <p:nvSpPr>
            <p:cNvPr id="9763" name="Google Shape;9763;p9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9" name="Google Shape;9769;p90"/>
          <p:cNvGrpSpPr/>
          <p:nvPr/>
        </p:nvGrpSpPr>
        <p:grpSpPr>
          <a:xfrm>
            <a:off x="5768492" y="3667633"/>
            <a:ext cx="316434" cy="358914"/>
            <a:chOff x="-54007925" y="3975575"/>
            <a:chExt cx="281200" cy="318950"/>
          </a:xfrm>
        </p:grpSpPr>
        <p:sp>
          <p:nvSpPr>
            <p:cNvPr id="9770" name="Google Shape;9770;p9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9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90"/>
          <p:cNvGrpSpPr/>
          <p:nvPr/>
        </p:nvGrpSpPr>
        <p:grpSpPr>
          <a:xfrm>
            <a:off x="8003359" y="2752104"/>
            <a:ext cx="274770" cy="358492"/>
            <a:chOff x="-52005775" y="3208025"/>
            <a:chExt cx="244175" cy="318575"/>
          </a:xfrm>
        </p:grpSpPr>
        <p:sp>
          <p:nvSpPr>
            <p:cNvPr id="9775" name="Google Shape;9775;p9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9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9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6" name="Google Shape;9786;p90"/>
          <p:cNvGrpSpPr/>
          <p:nvPr/>
        </p:nvGrpSpPr>
        <p:grpSpPr>
          <a:xfrm>
            <a:off x="5309825" y="1380146"/>
            <a:ext cx="358099" cy="358099"/>
            <a:chOff x="-57568775" y="3198925"/>
            <a:chExt cx="318225" cy="318225"/>
          </a:xfrm>
        </p:grpSpPr>
        <p:sp>
          <p:nvSpPr>
            <p:cNvPr id="9787" name="Google Shape;9787;p9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90"/>
          <p:cNvGrpSpPr/>
          <p:nvPr/>
        </p:nvGrpSpPr>
        <p:grpSpPr>
          <a:xfrm>
            <a:off x="5331543" y="1835446"/>
            <a:ext cx="314662" cy="358099"/>
            <a:chOff x="-57549075" y="3590375"/>
            <a:chExt cx="279625" cy="318225"/>
          </a:xfrm>
        </p:grpSpPr>
        <p:sp>
          <p:nvSpPr>
            <p:cNvPr id="9794" name="Google Shape;9794;p9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9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90"/>
          <p:cNvGrpSpPr/>
          <p:nvPr/>
        </p:nvGrpSpPr>
        <p:grpSpPr>
          <a:xfrm>
            <a:off x="5323740" y="2276817"/>
            <a:ext cx="359871" cy="359871"/>
            <a:chOff x="-57570350" y="3982600"/>
            <a:chExt cx="319800" cy="319800"/>
          </a:xfrm>
        </p:grpSpPr>
        <p:sp>
          <p:nvSpPr>
            <p:cNvPr id="9799" name="Google Shape;9799;p9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9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90"/>
          <p:cNvGrpSpPr/>
          <p:nvPr/>
        </p:nvGrpSpPr>
        <p:grpSpPr>
          <a:xfrm>
            <a:off x="7538779" y="1379246"/>
            <a:ext cx="314662" cy="358999"/>
            <a:chOff x="-55576850" y="3198125"/>
            <a:chExt cx="279625" cy="319025"/>
          </a:xfrm>
        </p:grpSpPr>
        <p:sp>
          <p:nvSpPr>
            <p:cNvPr id="9804" name="Google Shape;9804;p9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90"/>
          <p:cNvGrpSpPr/>
          <p:nvPr/>
        </p:nvGrpSpPr>
        <p:grpSpPr>
          <a:xfrm>
            <a:off x="7516174" y="1835221"/>
            <a:ext cx="359871" cy="358324"/>
            <a:chOff x="-55596550" y="3590175"/>
            <a:chExt cx="319800" cy="318425"/>
          </a:xfrm>
        </p:grpSpPr>
        <p:sp>
          <p:nvSpPr>
            <p:cNvPr id="9809" name="Google Shape;9809;p9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90"/>
          <p:cNvGrpSpPr/>
          <p:nvPr/>
        </p:nvGrpSpPr>
        <p:grpSpPr>
          <a:xfrm>
            <a:off x="7531412" y="2276564"/>
            <a:ext cx="358999" cy="359252"/>
            <a:chOff x="-55595775" y="3982375"/>
            <a:chExt cx="319025" cy="319250"/>
          </a:xfrm>
        </p:grpSpPr>
        <p:sp>
          <p:nvSpPr>
            <p:cNvPr id="9814" name="Google Shape;9814;p9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9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90"/>
          <p:cNvGrpSpPr/>
          <p:nvPr/>
        </p:nvGrpSpPr>
        <p:grpSpPr>
          <a:xfrm>
            <a:off x="6188595" y="2734774"/>
            <a:ext cx="358999" cy="358099"/>
            <a:chOff x="-53635375" y="3192625"/>
            <a:chExt cx="319025" cy="318225"/>
          </a:xfrm>
        </p:grpSpPr>
        <p:sp>
          <p:nvSpPr>
            <p:cNvPr id="9821" name="Google Shape;9821;p9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90"/>
          <p:cNvGrpSpPr/>
          <p:nvPr/>
        </p:nvGrpSpPr>
        <p:grpSpPr>
          <a:xfrm>
            <a:off x="6210763" y="3205748"/>
            <a:ext cx="314662" cy="358999"/>
            <a:chOff x="-53615675" y="3584850"/>
            <a:chExt cx="279625" cy="319025"/>
          </a:xfrm>
        </p:grpSpPr>
        <p:sp>
          <p:nvSpPr>
            <p:cNvPr id="9825" name="Google Shape;9825;p9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90"/>
          <p:cNvGrpSpPr/>
          <p:nvPr/>
        </p:nvGrpSpPr>
        <p:grpSpPr>
          <a:xfrm>
            <a:off x="6188609" y="3668674"/>
            <a:ext cx="358971" cy="357874"/>
            <a:chOff x="-53634575" y="3976500"/>
            <a:chExt cx="319000" cy="318025"/>
          </a:xfrm>
        </p:grpSpPr>
        <p:sp>
          <p:nvSpPr>
            <p:cNvPr id="9829" name="Google Shape;9829;p9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9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90"/>
          <p:cNvGrpSpPr/>
          <p:nvPr/>
        </p:nvGrpSpPr>
        <p:grpSpPr>
          <a:xfrm>
            <a:off x="7983413" y="3211628"/>
            <a:ext cx="314662" cy="358436"/>
            <a:chOff x="-52023900" y="3590075"/>
            <a:chExt cx="279625" cy="318525"/>
          </a:xfrm>
        </p:grpSpPr>
        <p:sp>
          <p:nvSpPr>
            <p:cNvPr id="9838" name="Google Shape;9838;p9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9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90"/>
          <p:cNvGrpSpPr/>
          <p:nvPr/>
        </p:nvGrpSpPr>
        <p:grpSpPr>
          <a:xfrm>
            <a:off x="5746654" y="1380146"/>
            <a:ext cx="358971" cy="358971"/>
            <a:chOff x="-57173375" y="3198925"/>
            <a:chExt cx="319000" cy="319000"/>
          </a:xfrm>
        </p:grpSpPr>
        <p:sp>
          <p:nvSpPr>
            <p:cNvPr id="9846" name="Google Shape;9846;p9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0"/>
          <p:cNvGrpSpPr/>
          <p:nvPr/>
        </p:nvGrpSpPr>
        <p:grpSpPr>
          <a:xfrm>
            <a:off x="5747541" y="1857587"/>
            <a:ext cx="357198" cy="314690"/>
            <a:chOff x="-57176525" y="3610050"/>
            <a:chExt cx="317425" cy="279650"/>
          </a:xfrm>
        </p:grpSpPr>
        <p:sp>
          <p:nvSpPr>
            <p:cNvPr id="9851" name="Google Shape;9851;p9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90"/>
          <p:cNvGrpSpPr/>
          <p:nvPr/>
        </p:nvGrpSpPr>
        <p:grpSpPr>
          <a:xfrm>
            <a:off x="7957995" y="1380146"/>
            <a:ext cx="358099" cy="356326"/>
            <a:chOff x="-55202750" y="3198925"/>
            <a:chExt cx="318225" cy="316650"/>
          </a:xfrm>
        </p:grpSpPr>
        <p:sp>
          <p:nvSpPr>
            <p:cNvPr id="9857" name="Google Shape;9857;p9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90"/>
          <p:cNvGrpSpPr/>
          <p:nvPr/>
        </p:nvGrpSpPr>
        <p:grpSpPr>
          <a:xfrm>
            <a:off x="7968629" y="1835446"/>
            <a:ext cx="336830" cy="358099"/>
            <a:chOff x="-55194875" y="3590375"/>
            <a:chExt cx="299325" cy="318225"/>
          </a:xfrm>
        </p:grpSpPr>
        <p:sp>
          <p:nvSpPr>
            <p:cNvPr id="9860" name="Google Shape;9860;p9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9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9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5" name="Google Shape;9865;p90"/>
          <p:cNvGrpSpPr/>
          <p:nvPr/>
        </p:nvGrpSpPr>
        <p:grpSpPr>
          <a:xfrm>
            <a:off x="7973247" y="2277717"/>
            <a:ext cx="357198" cy="357198"/>
            <a:chOff x="-55203525" y="3983400"/>
            <a:chExt cx="317425" cy="317425"/>
          </a:xfrm>
        </p:grpSpPr>
        <p:sp>
          <p:nvSpPr>
            <p:cNvPr id="9866" name="Google Shape;9866;p9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9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9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90"/>
          <p:cNvGrpSpPr/>
          <p:nvPr/>
        </p:nvGrpSpPr>
        <p:grpSpPr>
          <a:xfrm>
            <a:off x="6639727" y="2734774"/>
            <a:ext cx="335930" cy="358971"/>
            <a:chOff x="-53232900" y="3192625"/>
            <a:chExt cx="298525" cy="319000"/>
          </a:xfrm>
        </p:grpSpPr>
        <p:sp>
          <p:nvSpPr>
            <p:cNvPr id="9870" name="Google Shape;9870;p9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90"/>
          <p:cNvGrpSpPr/>
          <p:nvPr/>
        </p:nvGrpSpPr>
        <p:grpSpPr>
          <a:xfrm>
            <a:off x="6629093" y="3205748"/>
            <a:ext cx="357198" cy="356326"/>
            <a:chOff x="-53242350" y="3584850"/>
            <a:chExt cx="317425" cy="316650"/>
          </a:xfrm>
        </p:grpSpPr>
        <p:sp>
          <p:nvSpPr>
            <p:cNvPr id="9879" name="Google Shape;9879;p9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9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9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90"/>
          <p:cNvGrpSpPr/>
          <p:nvPr/>
        </p:nvGrpSpPr>
        <p:grpSpPr>
          <a:xfrm>
            <a:off x="6650362" y="3668449"/>
            <a:ext cx="314662" cy="358999"/>
            <a:chOff x="-53224225" y="3976300"/>
            <a:chExt cx="279625" cy="319025"/>
          </a:xfrm>
        </p:grpSpPr>
        <p:sp>
          <p:nvSpPr>
            <p:cNvPr id="9885" name="Google Shape;9885;p9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9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90"/>
          <p:cNvGrpSpPr/>
          <p:nvPr/>
        </p:nvGrpSpPr>
        <p:grpSpPr>
          <a:xfrm>
            <a:off x="7961258" y="3676129"/>
            <a:ext cx="358971" cy="358408"/>
            <a:chOff x="-52043575" y="3983125"/>
            <a:chExt cx="319000" cy="318500"/>
          </a:xfrm>
        </p:grpSpPr>
        <p:sp>
          <p:nvSpPr>
            <p:cNvPr id="9893" name="Google Shape;9893;p9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9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9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90"/>
          <p:cNvGrpSpPr/>
          <p:nvPr/>
        </p:nvGrpSpPr>
        <p:grpSpPr>
          <a:xfrm>
            <a:off x="6215199" y="1380146"/>
            <a:ext cx="314662" cy="358971"/>
            <a:chOff x="-56766175" y="3198925"/>
            <a:chExt cx="279625" cy="319000"/>
          </a:xfrm>
        </p:grpSpPr>
        <p:sp>
          <p:nvSpPr>
            <p:cNvPr id="9903" name="Google Shape;9903;p9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9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0"/>
          <p:cNvGrpSpPr/>
          <p:nvPr/>
        </p:nvGrpSpPr>
        <p:grpSpPr>
          <a:xfrm>
            <a:off x="6214313" y="1835446"/>
            <a:ext cx="316434" cy="358099"/>
            <a:chOff x="-56766175" y="3590375"/>
            <a:chExt cx="281200" cy="318225"/>
          </a:xfrm>
        </p:grpSpPr>
        <p:sp>
          <p:nvSpPr>
            <p:cNvPr id="9911" name="Google Shape;9911;p9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90"/>
          <p:cNvGrpSpPr/>
          <p:nvPr/>
        </p:nvGrpSpPr>
        <p:grpSpPr>
          <a:xfrm>
            <a:off x="6251269" y="2276817"/>
            <a:ext cx="272126" cy="358099"/>
            <a:chOff x="-56747275" y="3982600"/>
            <a:chExt cx="241825" cy="318225"/>
          </a:xfrm>
        </p:grpSpPr>
        <p:sp>
          <p:nvSpPr>
            <p:cNvPr id="9916" name="Google Shape;9916;p9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9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9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90"/>
          <p:cNvGrpSpPr/>
          <p:nvPr/>
        </p:nvGrpSpPr>
        <p:grpSpPr>
          <a:xfrm>
            <a:off x="4859020" y="3219055"/>
            <a:ext cx="358999" cy="342991"/>
            <a:chOff x="-54812875" y="3596675"/>
            <a:chExt cx="319025" cy="304800"/>
          </a:xfrm>
        </p:grpSpPr>
        <p:sp>
          <p:nvSpPr>
            <p:cNvPr id="9924" name="Google Shape;9924;p9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1" name="Google Shape;9931;p90"/>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0"/>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3" name="Google Shape;9933;p90"/>
          <p:cNvGrpSpPr/>
          <p:nvPr/>
        </p:nvGrpSpPr>
        <p:grpSpPr>
          <a:xfrm>
            <a:off x="4881188" y="3675538"/>
            <a:ext cx="314662" cy="358099"/>
            <a:chOff x="-54793175" y="3982600"/>
            <a:chExt cx="279625" cy="318225"/>
          </a:xfrm>
        </p:grpSpPr>
        <p:sp>
          <p:nvSpPr>
            <p:cNvPr id="9934" name="Google Shape;9934;p9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9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9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1" name="Google Shape;9941;p90"/>
          <p:cNvGrpSpPr/>
          <p:nvPr/>
        </p:nvGrpSpPr>
        <p:grpSpPr>
          <a:xfrm>
            <a:off x="7092647" y="2734774"/>
            <a:ext cx="314662" cy="358099"/>
            <a:chOff x="-52832000" y="3192625"/>
            <a:chExt cx="279625" cy="318225"/>
          </a:xfrm>
        </p:grpSpPr>
        <p:sp>
          <p:nvSpPr>
            <p:cNvPr id="9942" name="Google Shape;9942;p9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9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9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9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90"/>
          <p:cNvGrpSpPr/>
          <p:nvPr/>
        </p:nvGrpSpPr>
        <p:grpSpPr>
          <a:xfrm>
            <a:off x="5779179" y="2276142"/>
            <a:ext cx="323524" cy="358774"/>
            <a:chOff x="-57162350" y="3982000"/>
            <a:chExt cx="287500" cy="318825"/>
          </a:xfrm>
        </p:grpSpPr>
        <p:sp>
          <p:nvSpPr>
            <p:cNvPr id="9951" name="Google Shape;9951;p9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90"/>
          <p:cNvGrpSpPr/>
          <p:nvPr/>
        </p:nvGrpSpPr>
        <p:grpSpPr>
          <a:xfrm>
            <a:off x="7070492" y="3206648"/>
            <a:ext cx="358971" cy="357198"/>
            <a:chOff x="-52851675" y="3585650"/>
            <a:chExt cx="319000" cy="317425"/>
          </a:xfrm>
        </p:grpSpPr>
        <p:sp>
          <p:nvSpPr>
            <p:cNvPr id="9960" name="Google Shape;9960;p9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90"/>
          <p:cNvGrpSpPr/>
          <p:nvPr/>
        </p:nvGrpSpPr>
        <p:grpSpPr>
          <a:xfrm>
            <a:off x="7092647" y="3668449"/>
            <a:ext cx="314662" cy="358999"/>
            <a:chOff x="-52832000" y="3976300"/>
            <a:chExt cx="279625" cy="319025"/>
          </a:xfrm>
        </p:grpSpPr>
        <p:sp>
          <p:nvSpPr>
            <p:cNvPr id="9967" name="Google Shape;9967;p9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9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9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90"/>
          <p:cNvGrpSpPr/>
          <p:nvPr/>
        </p:nvGrpSpPr>
        <p:grpSpPr>
          <a:xfrm>
            <a:off x="6209853" y="4123097"/>
            <a:ext cx="316434" cy="358099"/>
            <a:chOff x="-51633225" y="3198925"/>
            <a:chExt cx="281200" cy="318225"/>
          </a:xfrm>
        </p:grpSpPr>
        <p:sp>
          <p:nvSpPr>
            <p:cNvPr id="9973" name="Google Shape;9973;p9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9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9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9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90"/>
          <p:cNvGrpSpPr/>
          <p:nvPr/>
        </p:nvGrpSpPr>
        <p:grpSpPr>
          <a:xfrm>
            <a:off x="6628676" y="1381018"/>
            <a:ext cx="365188" cy="357226"/>
            <a:chOff x="-56396775" y="3199700"/>
            <a:chExt cx="324525" cy="317450"/>
          </a:xfrm>
        </p:grpSpPr>
        <p:sp>
          <p:nvSpPr>
            <p:cNvPr id="9981" name="Google Shape;9981;p9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9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9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9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9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90"/>
          <p:cNvGrpSpPr/>
          <p:nvPr/>
        </p:nvGrpSpPr>
        <p:grpSpPr>
          <a:xfrm>
            <a:off x="6631771" y="1846953"/>
            <a:ext cx="358999" cy="335958"/>
            <a:chOff x="-56394425" y="3600600"/>
            <a:chExt cx="319025" cy="298550"/>
          </a:xfrm>
        </p:grpSpPr>
        <p:sp>
          <p:nvSpPr>
            <p:cNvPr id="9988" name="Google Shape;9988;p9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9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90"/>
          <p:cNvGrpSpPr/>
          <p:nvPr/>
        </p:nvGrpSpPr>
        <p:grpSpPr>
          <a:xfrm>
            <a:off x="6662538" y="2277717"/>
            <a:ext cx="327068" cy="357198"/>
            <a:chOff x="-56379450" y="3983400"/>
            <a:chExt cx="290650" cy="317425"/>
          </a:xfrm>
        </p:grpSpPr>
        <p:sp>
          <p:nvSpPr>
            <p:cNvPr id="9992" name="Google Shape;9992;p9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9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90"/>
          <p:cNvGrpSpPr/>
          <p:nvPr/>
        </p:nvGrpSpPr>
        <p:grpSpPr>
          <a:xfrm>
            <a:off x="5326242" y="2741864"/>
            <a:ext cx="316434" cy="358971"/>
            <a:chOff x="-54401725" y="3198925"/>
            <a:chExt cx="281200" cy="319000"/>
          </a:xfrm>
        </p:grpSpPr>
        <p:sp>
          <p:nvSpPr>
            <p:cNvPr id="10001" name="Google Shape;10001;p9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9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9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9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9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9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9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9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90"/>
          <p:cNvGrpSpPr/>
          <p:nvPr/>
        </p:nvGrpSpPr>
        <p:grpSpPr>
          <a:xfrm>
            <a:off x="5327128" y="3211965"/>
            <a:ext cx="314662" cy="358099"/>
            <a:chOff x="-54401725" y="3590375"/>
            <a:chExt cx="279625" cy="318225"/>
          </a:xfrm>
        </p:grpSpPr>
        <p:sp>
          <p:nvSpPr>
            <p:cNvPr id="10013" name="Google Shape;10013;p9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9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9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90"/>
          <p:cNvGrpSpPr/>
          <p:nvPr/>
        </p:nvGrpSpPr>
        <p:grpSpPr>
          <a:xfrm>
            <a:off x="5324920" y="3675538"/>
            <a:ext cx="319079" cy="358099"/>
            <a:chOff x="-54403300" y="3982600"/>
            <a:chExt cx="283550" cy="318225"/>
          </a:xfrm>
        </p:grpSpPr>
        <p:sp>
          <p:nvSpPr>
            <p:cNvPr id="10020" name="Google Shape;10020;p9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9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9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9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90"/>
          <p:cNvGrpSpPr/>
          <p:nvPr/>
        </p:nvGrpSpPr>
        <p:grpSpPr>
          <a:xfrm>
            <a:off x="7512313" y="2736772"/>
            <a:ext cx="356298" cy="356973"/>
            <a:chOff x="-52458650" y="3194400"/>
            <a:chExt cx="316625" cy="317225"/>
          </a:xfrm>
        </p:grpSpPr>
        <p:sp>
          <p:nvSpPr>
            <p:cNvPr id="10026" name="Google Shape;10026;p9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9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9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9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4" name="Google Shape;10034;p90"/>
          <p:cNvGrpSpPr/>
          <p:nvPr/>
        </p:nvGrpSpPr>
        <p:grpSpPr>
          <a:xfrm>
            <a:off x="4881188" y="2741864"/>
            <a:ext cx="314662" cy="358971"/>
            <a:chOff x="-54793175" y="3198925"/>
            <a:chExt cx="279625" cy="319000"/>
          </a:xfrm>
        </p:grpSpPr>
        <p:sp>
          <p:nvSpPr>
            <p:cNvPr id="10035" name="Google Shape;10035;p9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9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9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9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9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90"/>
          <p:cNvGrpSpPr/>
          <p:nvPr/>
        </p:nvGrpSpPr>
        <p:grpSpPr>
          <a:xfrm>
            <a:off x="7521611" y="3205748"/>
            <a:ext cx="337703" cy="357845"/>
            <a:chOff x="-52450000" y="3584850"/>
            <a:chExt cx="300100" cy="318000"/>
          </a:xfrm>
        </p:grpSpPr>
        <p:sp>
          <p:nvSpPr>
            <p:cNvPr id="10043" name="Google Shape;10043;p9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9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9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9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90"/>
          <p:cNvGrpSpPr/>
          <p:nvPr/>
        </p:nvGrpSpPr>
        <p:grpSpPr>
          <a:xfrm>
            <a:off x="7533131" y="3670221"/>
            <a:ext cx="314662" cy="357226"/>
            <a:chOff x="-52440550" y="3977875"/>
            <a:chExt cx="279625" cy="317450"/>
          </a:xfrm>
        </p:grpSpPr>
        <p:sp>
          <p:nvSpPr>
            <p:cNvPr id="10051" name="Google Shape;10051;p9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9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9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9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9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90"/>
          <p:cNvGrpSpPr/>
          <p:nvPr/>
        </p:nvGrpSpPr>
        <p:grpSpPr>
          <a:xfrm>
            <a:off x="6645066" y="4126427"/>
            <a:ext cx="314662" cy="358999"/>
            <a:chOff x="-51623775" y="3584850"/>
            <a:chExt cx="279625" cy="319025"/>
          </a:xfrm>
        </p:grpSpPr>
        <p:sp>
          <p:nvSpPr>
            <p:cNvPr id="10060" name="Google Shape;10060;p9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9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9" name="Google Shape;10069;p90"/>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070" name="Google Shape;10070;p90"/>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74"/>
        <p:cNvGrpSpPr/>
        <p:nvPr/>
      </p:nvGrpSpPr>
      <p:grpSpPr>
        <a:xfrm>
          <a:off x="0" y="0"/>
          <a:ext cx="0" cy="0"/>
          <a:chOff x="0" y="0"/>
          <a:chExt cx="0" cy="0"/>
        </a:xfrm>
      </p:grpSpPr>
      <p:grpSp>
        <p:nvGrpSpPr>
          <p:cNvPr id="10075" name="Google Shape;10075;p91"/>
          <p:cNvGrpSpPr/>
          <p:nvPr/>
        </p:nvGrpSpPr>
        <p:grpSpPr>
          <a:xfrm>
            <a:off x="885675" y="1386849"/>
            <a:ext cx="276003" cy="357300"/>
            <a:chOff x="-50469125" y="3183175"/>
            <a:chExt cx="233150" cy="301825"/>
          </a:xfrm>
        </p:grpSpPr>
        <p:sp>
          <p:nvSpPr>
            <p:cNvPr id="10076" name="Google Shape;10076;p9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9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9" name="Google Shape;10079;p91"/>
          <p:cNvGrpSpPr/>
          <p:nvPr/>
        </p:nvGrpSpPr>
        <p:grpSpPr>
          <a:xfrm>
            <a:off x="845574" y="1822251"/>
            <a:ext cx="356205" cy="355288"/>
            <a:chOff x="-50504575" y="3550975"/>
            <a:chExt cx="300900" cy="300125"/>
          </a:xfrm>
        </p:grpSpPr>
        <p:sp>
          <p:nvSpPr>
            <p:cNvPr id="10080" name="Google Shape;10080;p9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9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9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4" name="Google Shape;10084;p91"/>
          <p:cNvGrpSpPr/>
          <p:nvPr/>
        </p:nvGrpSpPr>
        <p:grpSpPr>
          <a:xfrm>
            <a:off x="845574" y="2260493"/>
            <a:ext cx="356205" cy="354341"/>
            <a:chOff x="-50503000" y="3921175"/>
            <a:chExt cx="300900" cy="299325"/>
          </a:xfrm>
        </p:grpSpPr>
        <p:sp>
          <p:nvSpPr>
            <p:cNvPr id="10085" name="Google Shape;10085;p9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9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9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91"/>
          <p:cNvGrpSpPr/>
          <p:nvPr/>
        </p:nvGrpSpPr>
        <p:grpSpPr>
          <a:xfrm>
            <a:off x="3049627" y="1406411"/>
            <a:ext cx="355258" cy="356205"/>
            <a:chOff x="-48630025" y="3199700"/>
            <a:chExt cx="300100" cy="300900"/>
          </a:xfrm>
        </p:grpSpPr>
        <p:sp>
          <p:nvSpPr>
            <p:cNvPr id="10091" name="Google Shape;10091;p9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9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4" name="Google Shape;10094;p91"/>
          <p:cNvGrpSpPr/>
          <p:nvPr/>
        </p:nvGrpSpPr>
        <p:grpSpPr>
          <a:xfrm>
            <a:off x="3049627" y="1843707"/>
            <a:ext cx="355258" cy="355258"/>
            <a:chOff x="-48630025" y="3569100"/>
            <a:chExt cx="300100" cy="300100"/>
          </a:xfrm>
        </p:grpSpPr>
        <p:sp>
          <p:nvSpPr>
            <p:cNvPr id="10095" name="Google Shape;10095;p9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9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9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9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91"/>
          <p:cNvGrpSpPr/>
          <p:nvPr/>
        </p:nvGrpSpPr>
        <p:grpSpPr>
          <a:xfrm>
            <a:off x="3050101" y="2281003"/>
            <a:ext cx="354311" cy="353394"/>
            <a:chOff x="-48629225" y="3938500"/>
            <a:chExt cx="299300" cy="298525"/>
          </a:xfrm>
        </p:grpSpPr>
        <p:sp>
          <p:nvSpPr>
            <p:cNvPr id="10106" name="Google Shape;10106;p9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91"/>
          <p:cNvGrpSpPr/>
          <p:nvPr/>
        </p:nvGrpSpPr>
        <p:grpSpPr>
          <a:xfrm>
            <a:off x="1785504" y="2752344"/>
            <a:ext cx="311458" cy="354341"/>
            <a:chOff x="-46762575" y="3200500"/>
            <a:chExt cx="263100" cy="299325"/>
          </a:xfrm>
        </p:grpSpPr>
        <p:sp>
          <p:nvSpPr>
            <p:cNvPr id="10111" name="Google Shape;10111;p9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9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9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9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91"/>
          <p:cNvGrpSpPr/>
          <p:nvPr/>
        </p:nvGrpSpPr>
        <p:grpSpPr>
          <a:xfrm>
            <a:off x="1763589" y="3211066"/>
            <a:ext cx="355288" cy="312375"/>
            <a:chOff x="-46779900" y="3588000"/>
            <a:chExt cx="300125" cy="263875"/>
          </a:xfrm>
        </p:grpSpPr>
        <p:sp>
          <p:nvSpPr>
            <p:cNvPr id="10117" name="Google Shape;10117;p9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9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91"/>
          <p:cNvGrpSpPr/>
          <p:nvPr/>
        </p:nvGrpSpPr>
        <p:grpSpPr>
          <a:xfrm>
            <a:off x="1764062" y="3625988"/>
            <a:ext cx="354341" cy="353394"/>
            <a:chOff x="-46779100" y="3938500"/>
            <a:chExt cx="299325" cy="298525"/>
          </a:xfrm>
        </p:grpSpPr>
        <p:sp>
          <p:nvSpPr>
            <p:cNvPr id="10122" name="Google Shape;10122;p9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91"/>
          <p:cNvGrpSpPr/>
          <p:nvPr/>
        </p:nvGrpSpPr>
        <p:grpSpPr>
          <a:xfrm>
            <a:off x="3971800" y="2758855"/>
            <a:ext cx="355258" cy="355288"/>
            <a:chOff x="-44924250" y="3206000"/>
            <a:chExt cx="300100" cy="300125"/>
          </a:xfrm>
        </p:grpSpPr>
        <p:sp>
          <p:nvSpPr>
            <p:cNvPr id="10125" name="Google Shape;10125;p9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9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9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91"/>
          <p:cNvGrpSpPr/>
          <p:nvPr/>
        </p:nvGrpSpPr>
        <p:grpSpPr>
          <a:xfrm>
            <a:off x="1286286" y="1386849"/>
            <a:ext cx="355258" cy="355258"/>
            <a:chOff x="-50134375" y="3183175"/>
            <a:chExt cx="300100" cy="300100"/>
          </a:xfrm>
        </p:grpSpPr>
        <p:sp>
          <p:nvSpPr>
            <p:cNvPr id="10131" name="Google Shape;10131;p9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9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9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9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9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91"/>
          <p:cNvGrpSpPr/>
          <p:nvPr/>
        </p:nvGrpSpPr>
        <p:grpSpPr>
          <a:xfrm>
            <a:off x="1286286" y="1822251"/>
            <a:ext cx="355258" cy="355288"/>
            <a:chOff x="-50134375" y="3550975"/>
            <a:chExt cx="300100" cy="300125"/>
          </a:xfrm>
        </p:grpSpPr>
        <p:sp>
          <p:nvSpPr>
            <p:cNvPr id="10142" name="Google Shape;10142;p9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1"/>
          <p:cNvGrpSpPr/>
          <p:nvPr/>
        </p:nvGrpSpPr>
        <p:grpSpPr>
          <a:xfrm>
            <a:off x="1286286" y="2259783"/>
            <a:ext cx="355258" cy="355051"/>
            <a:chOff x="-50134375" y="3920575"/>
            <a:chExt cx="300100" cy="299925"/>
          </a:xfrm>
        </p:grpSpPr>
        <p:sp>
          <p:nvSpPr>
            <p:cNvPr id="10145" name="Google Shape;10145;p9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9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91"/>
          <p:cNvGrpSpPr/>
          <p:nvPr/>
        </p:nvGrpSpPr>
        <p:grpSpPr>
          <a:xfrm>
            <a:off x="3497010" y="1407358"/>
            <a:ext cx="357123" cy="355258"/>
            <a:chOff x="-48262200" y="3200500"/>
            <a:chExt cx="301675" cy="300100"/>
          </a:xfrm>
        </p:grpSpPr>
        <p:sp>
          <p:nvSpPr>
            <p:cNvPr id="10149" name="Google Shape;10149;p9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9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9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9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91"/>
          <p:cNvGrpSpPr/>
          <p:nvPr/>
        </p:nvGrpSpPr>
        <p:grpSpPr>
          <a:xfrm>
            <a:off x="3526383" y="1844447"/>
            <a:ext cx="298377" cy="354519"/>
            <a:chOff x="-48233050" y="3569725"/>
            <a:chExt cx="252050" cy="299475"/>
          </a:xfrm>
        </p:grpSpPr>
        <p:sp>
          <p:nvSpPr>
            <p:cNvPr id="10159" name="Google Shape;10159;p9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2" name="Google Shape;10162;p91"/>
          <p:cNvGrpSpPr/>
          <p:nvPr/>
        </p:nvGrpSpPr>
        <p:grpSpPr>
          <a:xfrm>
            <a:off x="3550148" y="2278191"/>
            <a:ext cx="250847" cy="358070"/>
            <a:chOff x="-48216525" y="3936125"/>
            <a:chExt cx="211900" cy="302475"/>
          </a:xfrm>
        </p:grpSpPr>
        <p:sp>
          <p:nvSpPr>
            <p:cNvPr id="10163" name="Google Shape;10163;p9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9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9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9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7" name="Google Shape;10167;p91"/>
          <p:cNvGrpSpPr/>
          <p:nvPr/>
        </p:nvGrpSpPr>
        <p:grpSpPr>
          <a:xfrm>
            <a:off x="2205866" y="2753261"/>
            <a:ext cx="355258" cy="355288"/>
            <a:chOff x="-46410500" y="3201275"/>
            <a:chExt cx="300100" cy="300125"/>
          </a:xfrm>
        </p:grpSpPr>
        <p:sp>
          <p:nvSpPr>
            <p:cNvPr id="10168" name="Google Shape;10168;p9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9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9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91"/>
          <p:cNvGrpSpPr/>
          <p:nvPr/>
        </p:nvGrpSpPr>
        <p:grpSpPr>
          <a:xfrm>
            <a:off x="2205866" y="3188692"/>
            <a:ext cx="355258" cy="356205"/>
            <a:chOff x="-46409700" y="3569100"/>
            <a:chExt cx="300100" cy="300900"/>
          </a:xfrm>
        </p:grpSpPr>
        <p:sp>
          <p:nvSpPr>
            <p:cNvPr id="10174" name="Google Shape;10174;p9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9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9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9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9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9" name="Google Shape;10179;p91"/>
          <p:cNvGrpSpPr/>
          <p:nvPr/>
        </p:nvGrpSpPr>
        <p:grpSpPr>
          <a:xfrm>
            <a:off x="2193747" y="3624124"/>
            <a:ext cx="379497" cy="358070"/>
            <a:chOff x="-46422300" y="3936925"/>
            <a:chExt cx="320575" cy="302475"/>
          </a:xfrm>
        </p:grpSpPr>
        <p:sp>
          <p:nvSpPr>
            <p:cNvPr id="10180" name="Google Shape;10180;p9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9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91"/>
          <p:cNvGrpSpPr/>
          <p:nvPr/>
        </p:nvGrpSpPr>
        <p:grpSpPr>
          <a:xfrm>
            <a:off x="3971326" y="3178452"/>
            <a:ext cx="356205" cy="355258"/>
            <a:chOff x="-44914800" y="3560450"/>
            <a:chExt cx="300900" cy="300100"/>
          </a:xfrm>
        </p:grpSpPr>
        <p:sp>
          <p:nvSpPr>
            <p:cNvPr id="10183" name="Google Shape;10183;p9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9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9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9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9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8" name="Google Shape;10188;p91"/>
          <p:cNvGrpSpPr/>
          <p:nvPr/>
        </p:nvGrpSpPr>
        <p:grpSpPr>
          <a:xfrm>
            <a:off x="1726378" y="1387086"/>
            <a:ext cx="354311" cy="354104"/>
            <a:chOff x="-49764975" y="3183375"/>
            <a:chExt cx="299300" cy="299125"/>
          </a:xfrm>
        </p:grpSpPr>
        <p:sp>
          <p:nvSpPr>
            <p:cNvPr id="10189" name="Google Shape;10189;p9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9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9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9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9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9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91"/>
          <p:cNvGrpSpPr/>
          <p:nvPr/>
        </p:nvGrpSpPr>
        <p:grpSpPr>
          <a:xfrm>
            <a:off x="1726378" y="1822547"/>
            <a:ext cx="354311" cy="355909"/>
            <a:chOff x="-49764975" y="3551225"/>
            <a:chExt cx="299300" cy="300650"/>
          </a:xfrm>
        </p:grpSpPr>
        <p:sp>
          <p:nvSpPr>
            <p:cNvPr id="10199" name="Google Shape;10199;p9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9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9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9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9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9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9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9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9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9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91"/>
          <p:cNvGrpSpPr/>
          <p:nvPr/>
        </p:nvGrpSpPr>
        <p:grpSpPr>
          <a:xfrm>
            <a:off x="1724040" y="2259310"/>
            <a:ext cx="358987" cy="355525"/>
            <a:chOff x="-49766550" y="3920175"/>
            <a:chExt cx="303250" cy="300325"/>
          </a:xfrm>
        </p:grpSpPr>
        <p:sp>
          <p:nvSpPr>
            <p:cNvPr id="10211" name="Google Shape;10211;p9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9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9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9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91"/>
          <p:cNvGrpSpPr/>
          <p:nvPr/>
        </p:nvGrpSpPr>
        <p:grpSpPr>
          <a:xfrm>
            <a:off x="3939571" y="1407358"/>
            <a:ext cx="357123" cy="354341"/>
            <a:chOff x="-47892800" y="3200500"/>
            <a:chExt cx="301675" cy="299325"/>
          </a:xfrm>
        </p:grpSpPr>
        <p:sp>
          <p:nvSpPr>
            <p:cNvPr id="10216" name="Google Shape;10216;p9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9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9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9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9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9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2" name="Google Shape;10222;p91"/>
          <p:cNvGrpSpPr/>
          <p:nvPr/>
        </p:nvGrpSpPr>
        <p:grpSpPr>
          <a:xfrm>
            <a:off x="4003437" y="1843707"/>
            <a:ext cx="229391" cy="355258"/>
            <a:chOff x="-47839250" y="3569100"/>
            <a:chExt cx="193775" cy="300100"/>
          </a:xfrm>
        </p:grpSpPr>
        <p:sp>
          <p:nvSpPr>
            <p:cNvPr id="10223" name="Google Shape;10223;p9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9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9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9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9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9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91"/>
          <p:cNvGrpSpPr/>
          <p:nvPr/>
        </p:nvGrpSpPr>
        <p:grpSpPr>
          <a:xfrm>
            <a:off x="3940503" y="2280056"/>
            <a:ext cx="355258" cy="356205"/>
            <a:chOff x="-47892800" y="3937700"/>
            <a:chExt cx="300100" cy="300900"/>
          </a:xfrm>
        </p:grpSpPr>
        <p:sp>
          <p:nvSpPr>
            <p:cNvPr id="10230" name="Google Shape;10230;p9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9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9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9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9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9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9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9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8" name="Google Shape;10238;p91"/>
          <p:cNvGrpSpPr/>
          <p:nvPr/>
        </p:nvGrpSpPr>
        <p:grpSpPr>
          <a:xfrm>
            <a:off x="2645798" y="2773770"/>
            <a:ext cx="355258" cy="311458"/>
            <a:chOff x="-46042675" y="3218600"/>
            <a:chExt cx="300100" cy="263100"/>
          </a:xfrm>
        </p:grpSpPr>
        <p:sp>
          <p:nvSpPr>
            <p:cNvPr id="10239" name="Google Shape;10239;p9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9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9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9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9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9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91"/>
          <p:cNvGrpSpPr/>
          <p:nvPr/>
        </p:nvGrpSpPr>
        <p:grpSpPr>
          <a:xfrm>
            <a:off x="2645798" y="3188219"/>
            <a:ext cx="355258" cy="323118"/>
            <a:chOff x="-46042675" y="3568700"/>
            <a:chExt cx="300100" cy="272950"/>
          </a:xfrm>
        </p:grpSpPr>
        <p:sp>
          <p:nvSpPr>
            <p:cNvPr id="10246" name="Google Shape;10246;p9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9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9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9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91"/>
          <p:cNvGrpSpPr/>
          <p:nvPr/>
        </p:nvGrpSpPr>
        <p:grpSpPr>
          <a:xfrm>
            <a:off x="2687749" y="3625189"/>
            <a:ext cx="271357" cy="356057"/>
            <a:chOff x="-46007225" y="3937825"/>
            <a:chExt cx="229225" cy="300775"/>
          </a:xfrm>
        </p:grpSpPr>
        <p:sp>
          <p:nvSpPr>
            <p:cNvPr id="10251" name="Google Shape;10251;p9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9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9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9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9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9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9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9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9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9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91"/>
          <p:cNvGrpSpPr/>
          <p:nvPr/>
        </p:nvGrpSpPr>
        <p:grpSpPr>
          <a:xfrm>
            <a:off x="3993241" y="3615275"/>
            <a:ext cx="312375" cy="357596"/>
            <a:chOff x="-44895900" y="3929450"/>
            <a:chExt cx="263875" cy="302075"/>
          </a:xfrm>
        </p:grpSpPr>
        <p:sp>
          <p:nvSpPr>
            <p:cNvPr id="10262" name="Google Shape;10262;p9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9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9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9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9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9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8" name="Google Shape;10268;p91"/>
          <p:cNvGrpSpPr/>
          <p:nvPr/>
        </p:nvGrpSpPr>
        <p:grpSpPr>
          <a:xfrm>
            <a:off x="2167060" y="1398036"/>
            <a:ext cx="356205" cy="332885"/>
            <a:chOff x="-49397175" y="3192625"/>
            <a:chExt cx="300900" cy="281200"/>
          </a:xfrm>
        </p:grpSpPr>
        <p:sp>
          <p:nvSpPr>
            <p:cNvPr id="10269" name="Google Shape;10269;p9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9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9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9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9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9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9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91"/>
          <p:cNvGrpSpPr/>
          <p:nvPr/>
        </p:nvGrpSpPr>
        <p:grpSpPr>
          <a:xfrm>
            <a:off x="2193163" y="1822251"/>
            <a:ext cx="304000" cy="356205"/>
            <a:chOff x="-49375900" y="3550975"/>
            <a:chExt cx="256800" cy="300900"/>
          </a:xfrm>
        </p:grpSpPr>
        <p:sp>
          <p:nvSpPr>
            <p:cNvPr id="10277" name="Google Shape;10277;p9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9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9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9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9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9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9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9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9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9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9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91"/>
          <p:cNvGrpSpPr/>
          <p:nvPr/>
        </p:nvGrpSpPr>
        <p:grpSpPr>
          <a:xfrm>
            <a:off x="2188516" y="2259546"/>
            <a:ext cx="313293" cy="356205"/>
            <a:chOff x="-49378250" y="3920375"/>
            <a:chExt cx="264650" cy="300900"/>
          </a:xfrm>
        </p:grpSpPr>
        <p:sp>
          <p:nvSpPr>
            <p:cNvPr id="10289" name="Google Shape;10289;p9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9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9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9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9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9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9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91"/>
          <p:cNvGrpSpPr/>
          <p:nvPr/>
        </p:nvGrpSpPr>
        <p:grpSpPr>
          <a:xfrm>
            <a:off x="907504" y="2752344"/>
            <a:ext cx="312375" cy="357123"/>
            <a:chOff x="-47505300" y="3200500"/>
            <a:chExt cx="263875" cy="301675"/>
          </a:xfrm>
        </p:grpSpPr>
        <p:sp>
          <p:nvSpPr>
            <p:cNvPr id="10297" name="Google Shape;10297;p9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9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9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9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9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9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9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9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9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9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9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9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9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0" name="Google Shape;10310;p91"/>
          <p:cNvGrpSpPr/>
          <p:nvPr/>
        </p:nvGrpSpPr>
        <p:grpSpPr>
          <a:xfrm>
            <a:off x="885604" y="3188692"/>
            <a:ext cx="356176" cy="355051"/>
            <a:chOff x="-47524975" y="3569100"/>
            <a:chExt cx="300875" cy="299925"/>
          </a:xfrm>
        </p:grpSpPr>
        <p:sp>
          <p:nvSpPr>
            <p:cNvPr id="10311" name="Google Shape;10311;p9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9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9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9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9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91"/>
          <p:cNvGrpSpPr/>
          <p:nvPr/>
        </p:nvGrpSpPr>
        <p:grpSpPr>
          <a:xfrm>
            <a:off x="886062" y="3667954"/>
            <a:ext cx="355258" cy="270410"/>
            <a:chOff x="-47523400" y="3973950"/>
            <a:chExt cx="300100" cy="228425"/>
          </a:xfrm>
        </p:grpSpPr>
        <p:sp>
          <p:nvSpPr>
            <p:cNvPr id="10317" name="Google Shape;10317;p9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9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9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9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9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91"/>
          <p:cNvGrpSpPr/>
          <p:nvPr/>
        </p:nvGrpSpPr>
        <p:grpSpPr>
          <a:xfrm>
            <a:off x="3091183" y="2750953"/>
            <a:ext cx="354341" cy="357596"/>
            <a:chOff x="-45673275" y="3199325"/>
            <a:chExt cx="299325" cy="302075"/>
          </a:xfrm>
        </p:grpSpPr>
        <p:sp>
          <p:nvSpPr>
            <p:cNvPr id="10323" name="Google Shape;10323;p9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9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9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91"/>
          <p:cNvGrpSpPr/>
          <p:nvPr/>
        </p:nvGrpSpPr>
        <p:grpSpPr>
          <a:xfrm>
            <a:off x="3090251" y="3209202"/>
            <a:ext cx="356205" cy="314240"/>
            <a:chOff x="-45674075" y="3586425"/>
            <a:chExt cx="300900" cy="265450"/>
          </a:xfrm>
        </p:grpSpPr>
        <p:sp>
          <p:nvSpPr>
            <p:cNvPr id="10327" name="Google Shape;10327;p9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9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91"/>
          <p:cNvGrpSpPr/>
          <p:nvPr/>
        </p:nvGrpSpPr>
        <p:grpSpPr>
          <a:xfrm>
            <a:off x="3091183" y="3625041"/>
            <a:ext cx="354341" cy="356205"/>
            <a:chOff x="-45673275" y="3937700"/>
            <a:chExt cx="299325" cy="300900"/>
          </a:xfrm>
        </p:grpSpPr>
        <p:sp>
          <p:nvSpPr>
            <p:cNvPr id="10330" name="Google Shape;10330;p9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9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9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9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9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9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6" name="Google Shape;10336;p91"/>
          <p:cNvGrpSpPr/>
          <p:nvPr/>
        </p:nvGrpSpPr>
        <p:grpSpPr>
          <a:xfrm>
            <a:off x="2205349" y="4117825"/>
            <a:ext cx="356205" cy="356205"/>
            <a:chOff x="-44512325" y="3176075"/>
            <a:chExt cx="300900" cy="300900"/>
          </a:xfrm>
        </p:grpSpPr>
        <p:sp>
          <p:nvSpPr>
            <p:cNvPr id="10337" name="Google Shape;10337;p9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9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9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91"/>
          <p:cNvGrpSpPr/>
          <p:nvPr/>
        </p:nvGrpSpPr>
        <p:grpSpPr>
          <a:xfrm>
            <a:off x="2608689" y="1386849"/>
            <a:ext cx="354341" cy="354341"/>
            <a:chOff x="-49027775" y="3183175"/>
            <a:chExt cx="299325" cy="299325"/>
          </a:xfrm>
        </p:grpSpPr>
        <p:sp>
          <p:nvSpPr>
            <p:cNvPr id="10341" name="Google Shape;10341;p9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9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9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9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91"/>
          <p:cNvGrpSpPr/>
          <p:nvPr/>
        </p:nvGrpSpPr>
        <p:grpSpPr>
          <a:xfrm>
            <a:off x="2608230" y="1822251"/>
            <a:ext cx="355258" cy="357152"/>
            <a:chOff x="-49027775" y="3550975"/>
            <a:chExt cx="300100" cy="301700"/>
          </a:xfrm>
        </p:grpSpPr>
        <p:sp>
          <p:nvSpPr>
            <p:cNvPr id="10346" name="Google Shape;10346;p9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9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9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9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9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9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9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9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9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9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6" name="Google Shape;10356;p91"/>
          <p:cNvGrpSpPr/>
          <p:nvPr/>
        </p:nvGrpSpPr>
        <p:grpSpPr>
          <a:xfrm>
            <a:off x="2606306" y="2259310"/>
            <a:ext cx="359106" cy="355525"/>
            <a:chOff x="-49031025" y="3920175"/>
            <a:chExt cx="303350" cy="300325"/>
          </a:xfrm>
        </p:grpSpPr>
        <p:sp>
          <p:nvSpPr>
            <p:cNvPr id="10357" name="Google Shape;10357;p9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9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9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9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9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9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3" name="Google Shape;10363;p91"/>
          <p:cNvGrpSpPr/>
          <p:nvPr/>
        </p:nvGrpSpPr>
        <p:grpSpPr>
          <a:xfrm>
            <a:off x="1322411" y="2752344"/>
            <a:ext cx="356176" cy="354341"/>
            <a:chOff x="-47155575" y="3200500"/>
            <a:chExt cx="300875" cy="299325"/>
          </a:xfrm>
        </p:grpSpPr>
        <p:sp>
          <p:nvSpPr>
            <p:cNvPr id="10364" name="Google Shape;10364;p9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9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9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9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9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9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0" name="Google Shape;10370;p91"/>
          <p:cNvGrpSpPr/>
          <p:nvPr/>
        </p:nvGrpSpPr>
        <p:grpSpPr>
          <a:xfrm>
            <a:off x="1322870" y="3188692"/>
            <a:ext cx="355258" cy="355258"/>
            <a:chOff x="-47154800" y="3569100"/>
            <a:chExt cx="300100" cy="300100"/>
          </a:xfrm>
        </p:grpSpPr>
        <p:sp>
          <p:nvSpPr>
            <p:cNvPr id="10371" name="Google Shape;10371;p9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9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9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9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9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9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91"/>
          <p:cNvGrpSpPr/>
          <p:nvPr/>
        </p:nvGrpSpPr>
        <p:grpSpPr>
          <a:xfrm>
            <a:off x="1323343" y="3626905"/>
            <a:ext cx="354311" cy="353423"/>
            <a:chOff x="-47154000" y="3939275"/>
            <a:chExt cx="299300" cy="298550"/>
          </a:xfrm>
        </p:grpSpPr>
        <p:sp>
          <p:nvSpPr>
            <p:cNvPr id="10378" name="Google Shape;10378;p9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9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9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9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91"/>
          <p:cNvGrpSpPr/>
          <p:nvPr/>
        </p:nvGrpSpPr>
        <p:grpSpPr>
          <a:xfrm>
            <a:off x="3548633" y="2752344"/>
            <a:ext cx="312375" cy="354341"/>
            <a:chOff x="-45286550" y="3200500"/>
            <a:chExt cx="263875" cy="299325"/>
          </a:xfrm>
        </p:grpSpPr>
        <p:sp>
          <p:nvSpPr>
            <p:cNvPr id="10383" name="Google Shape;10383;p9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9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9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91"/>
          <p:cNvGrpSpPr/>
          <p:nvPr/>
        </p:nvGrpSpPr>
        <p:grpSpPr>
          <a:xfrm>
            <a:off x="3548633" y="3189639"/>
            <a:ext cx="312375" cy="354311"/>
            <a:chOff x="-45286550" y="3569900"/>
            <a:chExt cx="263875" cy="299300"/>
          </a:xfrm>
        </p:grpSpPr>
        <p:sp>
          <p:nvSpPr>
            <p:cNvPr id="10387" name="Google Shape;10387;p9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9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9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9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9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9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3" name="Google Shape;10393;p91"/>
          <p:cNvGrpSpPr/>
          <p:nvPr/>
        </p:nvGrpSpPr>
        <p:grpSpPr>
          <a:xfrm>
            <a:off x="3559820" y="3625988"/>
            <a:ext cx="290001" cy="355258"/>
            <a:chOff x="-45277900" y="3938500"/>
            <a:chExt cx="244975" cy="300100"/>
          </a:xfrm>
        </p:grpSpPr>
        <p:sp>
          <p:nvSpPr>
            <p:cNvPr id="10394" name="Google Shape;10394;p9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9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9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9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91"/>
          <p:cNvGrpSpPr/>
          <p:nvPr/>
        </p:nvGrpSpPr>
        <p:grpSpPr>
          <a:xfrm>
            <a:off x="2645769" y="4095090"/>
            <a:ext cx="355258" cy="355258"/>
            <a:chOff x="-44502875" y="3576975"/>
            <a:chExt cx="300100" cy="300100"/>
          </a:xfrm>
        </p:grpSpPr>
        <p:sp>
          <p:nvSpPr>
            <p:cNvPr id="10399" name="Google Shape;10399;p9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9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9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91"/>
          <p:cNvGrpSpPr/>
          <p:nvPr/>
        </p:nvGrpSpPr>
        <p:grpSpPr>
          <a:xfrm>
            <a:off x="4858981" y="1820745"/>
            <a:ext cx="356196" cy="354670"/>
            <a:chOff x="-13946200" y="3647075"/>
            <a:chExt cx="353650" cy="352100"/>
          </a:xfrm>
        </p:grpSpPr>
        <p:sp>
          <p:nvSpPr>
            <p:cNvPr id="10403" name="Google Shape;10403;p9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9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9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9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9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9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91"/>
          <p:cNvGrpSpPr/>
          <p:nvPr/>
        </p:nvGrpSpPr>
        <p:grpSpPr>
          <a:xfrm>
            <a:off x="6642374" y="1380228"/>
            <a:ext cx="357002" cy="354267"/>
            <a:chOff x="-12163025" y="3214275"/>
            <a:chExt cx="354450" cy="351700"/>
          </a:xfrm>
        </p:grpSpPr>
        <p:sp>
          <p:nvSpPr>
            <p:cNvPr id="10410" name="Google Shape;10410;p9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9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9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91"/>
          <p:cNvGrpSpPr/>
          <p:nvPr/>
        </p:nvGrpSpPr>
        <p:grpSpPr>
          <a:xfrm>
            <a:off x="6643154" y="1819965"/>
            <a:ext cx="355441" cy="356232"/>
            <a:chOff x="-12160675" y="3647875"/>
            <a:chExt cx="352900" cy="353650"/>
          </a:xfrm>
        </p:grpSpPr>
        <p:sp>
          <p:nvSpPr>
            <p:cNvPr id="10414" name="Google Shape;10414;p9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9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9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9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9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9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9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91"/>
          <p:cNvGrpSpPr/>
          <p:nvPr/>
        </p:nvGrpSpPr>
        <p:grpSpPr>
          <a:xfrm>
            <a:off x="6653870" y="2264421"/>
            <a:ext cx="354635" cy="356232"/>
            <a:chOff x="-12160675" y="4081850"/>
            <a:chExt cx="352100" cy="353650"/>
          </a:xfrm>
        </p:grpSpPr>
        <p:sp>
          <p:nvSpPr>
            <p:cNvPr id="10422" name="Google Shape;10422;p9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9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9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9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9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9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91"/>
          <p:cNvGrpSpPr/>
          <p:nvPr/>
        </p:nvGrpSpPr>
        <p:grpSpPr>
          <a:xfrm>
            <a:off x="4858836" y="2738864"/>
            <a:ext cx="355416" cy="355652"/>
            <a:chOff x="-10391650" y="3180600"/>
            <a:chExt cx="352875" cy="353075"/>
          </a:xfrm>
        </p:grpSpPr>
        <p:sp>
          <p:nvSpPr>
            <p:cNvPr id="10429" name="Google Shape;10429;p9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9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9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9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9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9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91"/>
          <p:cNvGrpSpPr/>
          <p:nvPr/>
        </p:nvGrpSpPr>
        <p:grpSpPr>
          <a:xfrm>
            <a:off x="4858835" y="3215662"/>
            <a:ext cx="354635" cy="353890"/>
            <a:chOff x="-10390875" y="3616350"/>
            <a:chExt cx="352100" cy="351325"/>
          </a:xfrm>
        </p:grpSpPr>
        <p:sp>
          <p:nvSpPr>
            <p:cNvPr id="10436" name="Google Shape;10436;p9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9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9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9" name="Google Shape;10439;p91"/>
          <p:cNvGrpSpPr/>
          <p:nvPr/>
        </p:nvGrpSpPr>
        <p:grpSpPr>
          <a:xfrm>
            <a:off x="7525810" y="2740327"/>
            <a:ext cx="312585" cy="354670"/>
            <a:chOff x="-10370400" y="4049550"/>
            <a:chExt cx="310350" cy="352100"/>
          </a:xfrm>
        </p:grpSpPr>
        <p:sp>
          <p:nvSpPr>
            <p:cNvPr id="10440" name="Google Shape;10440;p9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9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9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9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9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91"/>
          <p:cNvGrpSpPr/>
          <p:nvPr/>
        </p:nvGrpSpPr>
        <p:grpSpPr>
          <a:xfrm>
            <a:off x="6630066" y="2739268"/>
            <a:ext cx="379236" cy="354847"/>
            <a:chOff x="-8674650" y="3210975"/>
            <a:chExt cx="376525" cy="352275"/>
          </a:xfrm>
        </p:grpSpPr>
        <p:sp>
          <p:nvSpPr>
            <p:cNvPr id="10446" name="Google Shape;10446;p9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9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9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9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9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9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91"/>
          <p:cNvGrpSpPr/>
          <p:nvPr/>
        </p:nvGrpSpPr>
        <p:grpSpPr>
          <a:xfrm>
            <a:off x="5301563" y="1820745"/>
            <a:ext cx="356221" cy="354670"/>
            <a:chOff x="-13512225" y="3647075"/>
            <a:chExt cx="353675" cy="352100"/>
          </a:xfrm>
        </p:grpSpPr>
        <p:sp>
          <p:nvSpPr>
            <p:cNvPr id="10453" name="Google Shape;10453;p9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9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9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9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9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9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9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9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9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9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3" name="Google Shape;10463;p91"/>
          <p:cNvGrpSpPr/>
          <p:nvPr/>
        </p:nvGrpSpPr>
        <p:grpSpPr>
          <a:xfrm>
            <a:off x="5311876" y="2264811"/>
            <a:ext cx="356221" cy="355451"/>
            <a:chOff x="-13512225" y="4080275"/>
            <a:chExt cx="353675" cy="352875"/>
          </a:xfrm>
        </p:grpSpPr>
        <p:sp>
          <p:nvSpPr>
            <p:cNvPr id="10464" name="Google Shape;10464;p9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9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9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9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9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9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9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9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9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9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9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91"/>
          <p:cNvGrpSpPr/>
          <p:nvPr/>
        </p:nvGrpSpPr>
        <p:grpSpPr>
          <a:xfrm>
            <a:off x="7084956" y="1412172"/>
            <a:ext cx="356196" cy="290379"/>
            <a:chOff x="-11728250" y="3245400"/>
            <a:chExt cx="353650" cy="288275"/>
          </a:xfrm>
        </p:grpSpPr>
        <p:sp>
          <p:nvSpPr>
            <p:cNvPr id="10476" name="Google Shape;10476;p9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9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9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9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9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1" name="Google Shape;10481;p91"/>
          <p:cNvGrpSpPr/>
          <p:nvPr/>
        </p:nvGrpSpPr>
        <p:grpSpPr>
          <a:xfrm>
            <a:off x="7117464" y="2264811"/>
            <a:ext cx="311804" cy="355451"/>
            <a:chOff x="-11703850" y="4081850"/>
            <a:chExt cx="309575" cy="352875"/>
          </a:xfrm>
        </p:grpSpPr>
        <p:sp>
          <p:nvSpPr>
            <p:cNvPr id="10482" name="Google Shape;10482;p9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9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9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9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9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9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9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9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0" name="Google Shape;10490;p91"/>
          <p:cNvGrpSpPr/>
          <p:nvPr/>
        </p:nvGrpSpPr>
        <p:grpSpPr>
          <a:xfrm>
            <a:off x="5306120" y="2738964"/>
            <a:ext cx="357002" cy="355451"/>
            <a:chOff x="-9958475" y="3180025"/>
            <a:chExt cx="354450" cy="352875"/>
          </a:xfrm>
        </p:grpSpPr>
        <p:sp>
          <p:nvSpPr>
            <p:cNvPr id="10491" name="Google Shape;10491;p9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9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9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91"/>
          <p:cNvGrpSpPr/>
          <p:nvPr/>
        </p:nvGrpSpPr>
        <p:grpSpPr>
          <a:xfrm>
            <a:off x="5315247" y="3214945"/>
            <a:ext cx="337966" cy="355325"/>
            <a:chOff x="-9949025" y="3615575"/>
            <a:chExt cx="335550" cy="352750"/>
          </a:xfrm>
        </p:grpSpPr>
        <p:sp>
          <p:nvSpPr>
            <p:cNvPr id="10495" name="Google Shape;10495;p9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9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9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8" name="Google Shape;10498;p91"/>
          <p:cNvGrpSpPr/>
          <p:nvPr/>
        </p:nvGrpSpPr>
        <p:grpSpPr>
          <a:xfrm>
            <a:off x="7950093" y="2738451"/>
            <a:ext cx="360175" cy="358423"/>
            <a:chOff x="-9961625" y="4048175"/>
            <a:chExt cx="357600" cy="355825"/>
          </a:xfrm>
        </p:grpSpPr>
        <p:sp>
          <p:nvSpPr>
            <p:cNvPr id="10499" name="Google Shape;10499;p9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9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9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9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9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9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91"/>
          <p:cNvGrpSpPr/>
          <p:nvPr/>
        </p:nvGrpSpPr>
        <p:grpSpPr>
          <a:xfrm>
            <a:off x="6636814" y="3213963"/>
            <a:ext cx="364959" cy="357289"/>
            <a:chOff x="-8680950" y="3624225"/>
            <a:chExt cx="362350" cy="354700"/>
          </a:xfrm>
        </p:grpSpPr>
        <p:sp>
          <p:nvSpPr>
            <p:cNvPr id="10506" name="Google Shape;10506;p9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9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9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9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9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9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91"/>
          <p:cNvGrpSpPr/>
          <p:nvPr/>
        </p:nvGrpSpPr>
        <p:grpSpPr>
          <a:xfrm>
            <a:off x="5773058" y="1379624"/>
            <a:ext cx="313365" cy="355476"/>
            <a:chOff x="-13056975" y="3212300"/>
            <a:chExt cx="311125" cy="352900"/>
          </a:xfrm>
        </p:grpSpPr>
        <p:sp>
          <p:nvSpPr>
            <p:cNvPr id="10513" name="Google Shape;10513;p9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9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9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9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91"/>
          <p:cNvGrpSpPr/>
          <p:nvPr/>
        </p:nvGrpSpPr>
        <p:grpSpPr>
          <a:xfrm>
            <a:off x="5750446" y="1820418"/>
            <a:ext cx="358588" cy="355325"/>
            <a:chOff x="-13077450" y="3647075"/>
            <a:chExt cx="356025" cy="352750"/>
          </a:xfrm>
        </p:grpSpPr>
        <p:sp>
          <p:nvSpPr>
            <p:cNvPr id="10518" name="Google Shape;10518;p9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9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9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91"/>
          <p:cNvGrpSpPr/>
          <p:nvPr/>
        </p:nvGrpSpPr>
        <p:grpSpPr>
          <a:xfrm>
            <a:off x="5761552" y="2264018"/>
            <a:ext cx="357002" cy="357037"/>
            <a:chOff x="-13079025" y="4079475"/>
            <a:chExt cx="354450" cy="354450"/>
          </a:xfrm>
        </p:grpSpPr>
        <p:sp>
          <p:nvSpPr>
            <p:cNvPr id="10522" name="Google Shape;10522;p9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9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9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9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91"/>
          <p:cNvGrpSpPr/>
          <p:nvPr/>
        </p:nvGrpSpPr>
        <p:grpSpPr>
          <a:xfrm>
            <a:off x="7534619" y="1380027"/>
            <a:ext cx="356221" cy="354670"/>
            <a:chOff x="-11292700" y="3213875"/>
            <a:chExt cx="353675" cy="352100"/>
          </a:xfrm>
        </p:grpSpPr>
        <p:sp>
          <p:nvSpPr>
            <p:cNvPr id="10527" name="Google Shape;10527;p9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9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9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9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9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9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9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4" name="Google Shape;10534;p91"/>
          <p:cNvGrpSpPr/>
          <p:nvPr/>
        </p:nvGrpSpPr>
        <p:grpSpPr>
          <a:xfrm>
            <a:off x="7528677" y="1819965"/>
            <a:ext cx="368106" cy="356232"/>
            <a:chOff x="-11299000" y="3647875"/>
            <a:chExt cx="365475" cy="353650"/>
          </a:xfrm>
        </p:grpSpPr>
        <p:sp>
          <p:nvSpPr>
            <p:cNvPr id="10535" name="Google Shape;10535;p9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9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9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9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9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9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1" name="Google Shape;10541;p91"/>
          <p:cNvGrpSpPr/>
          <p:nvPr/>
        </p:nvGrpSpPr>
        <p:grpSpPr>
          <a:xfrm>
            <a:off x="7544139" y="2275916"/>
            <a:ext cx="357808" cy="333240"/>
            <a:chOff x="-11295075" y="4092875"/>
            <a:chExt cx="355250" cy="330825"/>
          </a:xfrm>
        </p:grpSpPr>
        <p:sp>
          <p:nvSpPr>
            <p:cNvPr id="10542" name="Google Shape;10542;p9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9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9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9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9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91"/>
          <p:cNvGrpSpPr/>
          <p:nvPr/>
        </p:nvGrpSpPr>
        <p:grpSpPr>
          <a:xfrm>
            <a:off x="5769739" y="2738964"/>
            <a:ext cx="312585" cy="355451"/>
            <a:chOff x="-9500075" y="3180800"/>
            <a:chExt cx="310350" cy="352875"/>
          </a:xfrm>
        </p:grpSpPr>
        <p:sp>
          <p:nvSpPr>
            <p:cNvPr id="10548" name="Google Shape;10548;p9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9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9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9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9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9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9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9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9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7" name="Google Shape;10557;p91"/>
          <p:cNvGrpSpPr/>
          <p:nvPr/>
        </p:nvGrpSpPr>
        <p:grpSpPr>
          <a:xfrm>
            <a:off x="5747530" y="3214479"/>
            <a:ext cx="356221" cy="356257"/>
            <a:chOff x="-9523700" y="3614000"/>
            <a:chExt cx="353675" cy="353675"/>
          </a:xfrm>
        </p:grpSpPr>
        <p:sp>
          <p:nvSpPr>
            <p:cNvPr id="10558" name="Google Shape;10558;p9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9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9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9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9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9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9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9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9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7" name="Google Shape;10567;p91"/>
          <p:cNvGrpSpPr/>
          <p:nvPr/>
        </p:nvGrpSpPr>
        <p:grpSpPr>
          <a:xfrm>
            <a:off x="7532481" y="3237121"/>
            <a:ext cx="356221" cy="354670"/>
            <a:chOff x="-9523700" y="4049550"/>
            <a:chExt cx="353675" cy="352100"/>
          </a:xfrm>
        </p:grpSpPr>
        <p:sp>
          <p:nvSpPr>
            <p:cNvPr id="10568" name="Google Shape;10568;p9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9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9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9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9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9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9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91"/>
          <p:cNvGrpSpPr/>
          <p:nvPr/>
        </p:nvGrpSpPr>
        <p:grpSpPr>
          <a:xfrm>
            <a:off x="7088596" y="3237094"/>
            <a:ext cx="357002" cy="311029"/>
            <a:chOff x="-8209150" y="3659675"/>
            <a:chExt cx="354450" cy="308775"/>
          </a:xfrm>
        </p:grpSpPr>
        <p:sp>
          <p:nvSpPr>
            <p:cNvPr id="10576" name="Google Shape;10576;p9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9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9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9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9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9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91"/>
          <p:cNvGrpSpPr/>
          <p:nvPr/>
        </p:nvGrpSpPr>
        <p:grpSpPr>
          <a:xfrm>
            <a:off x="6202157" y="2266007"/>
            <a:ext cx="356221" cy="353059"/>
            <a:chOff x="-12643475" y="4081850"/>
            <a:chExt cx="353675" cy="350500"/>
          </a:xfrm>
        </p:grpSpPr>
        <p:sp>
          <p:nvSpPr>
            <p:cNvPr id="10583" name="Google Shape;10583;p9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9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9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9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7" name="Google Shape;10587;p91"/>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8" name="Google Shape;10588;p91"/>
          <p:cNvGrpSpPr/>
          <p:nvPr/>
        </p:nvGrpSpPr>
        <p:grpSpPr>
          <a:xfrm>
            <a:off x="7984757" y="2275916"/>
            <a:ext cx="356221" cy="333240"/>
            <a:chOff x="-10858725" y="4092875"/>
            <a:chExt cx="353675" cy="330825"/>
          </a:xfrm>
        </p:grpSpPr>
        <p:sp>
          <p:nvSpPr>
            <p:cNvPr id="10589" name="Google Shape;10589;p9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9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9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9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9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9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91"/>
          <p:cNvGrpSpPr/>
          <p:nvPr/>
        </p:nvGrpSpPr>
        <p:grpSpPr>
          <a:xfrm>
            <a:off x="6243280" y="3214882"/>
            <a:ext cx="252278" cy="355451"/>
            <a:chOff x="-9039300" y="3614000"/>
            <a:chExt cx="250475" cy="352875"/>
          </a:xfrm>
        </p:grpSpPr>
        <p:sp>
          <p:nvSpPr>
            <p:cNvPr id="10596" name="Google Shape;10596;p9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9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91"/>
          <p:cNvGrpSpPr/>
          <p:nvPr/>
        </p:nvGrpSpPr>
        <p:grpSpPr>
          <a:xfrm>
            <a:off x="7975246" y="3237121"/>
            <a:ext cx="354635" cy="354670"/>
            <a:chOff x="-9088150" y="4049550"/>
            <a:chExt cx="352100" cy="352100"/>
          </a:xfrm>
        </p:grpSpPr>
        <p:sp>
          <p:nvSpPr>
            <p:cNvPr id="10599" name="Google Shape;10599;p9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9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9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9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9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9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91"/>
          <p:cNvGrpSpPr/>
          <p:nvPr/>
        </p:nvGrpSpPr>
        <p:grpSpPr>
          <a:xfrm>
            <a:off x="7109610" y="2739354"/>
            <a:ext cx="315757" cy="354670"/>
            <a:chOff x="-8191825" y="3174500"/>
            <a:chExt cx="313500" cy="352100"/>
          </a:xfrm>
        </p:grpSpPr>
        <p:sp>
          <p:nvSpPr>
            <p:cNvPr id="10606" name="Google Shape;10606;p9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9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9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9" name="Google Shape;10609;p91"/>
          <p:cNvGrpSpPr/>
          <p:nvPr/>
        </p:nvGrpSpPr>
        <p:grpSpPr>
          <a:xfrm>
            <a:off x="4858968" y="1379875"/>
            <a:ext cx="356221" cy="354973"/>
            <a:chOff x="-13947000" y="3212800"/>
            <a:chExt cx="353675" cy="352400"/>
          </a:xfrm>
        </p:grpSpPr>
        <p:sp>
          <p:nvSpPr>
            <p:cNvPr id="10610" name="Google Shape;10610;p9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9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2" name="Google Shape;10612;p91"/>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3" name="Google Shape;10613;p91"/>
          <p:cNvGrpSpPr/>
          <p:nvPr/>
        </p:nvGrpSpPr>
        <p:grpSpPr>
          <a:xfrm>
            <a:off x="5301563" y="1379233"/>
            <a:ext cx="356221" cy="356257"/>
            <a:chOff x="-13512225" y="3211525"/>
            <a:chExt cx="353675" cy="353675"/>
          </a:xfrm>
        </p:grpSpPr>
        <p:sp>
          <p:nvSpPr>
            <p:cNvPr id="10614" name="Google Shape;10614;p9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9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9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9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9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91"/>
          <p:cNvGrpSpPr/>
          <p:nvPr/>
        </p:nvGrpSpPr>
        <p:grpSpPr>
          <a:xfrm>
            <a:off x="6191845" y="1379624"/>
            <a:ext cx="356221" cy="355476"/>
            <a:chOff x="-12643475" y="3212300"/>
            <a:chExt cx="353675" cy="352900"/>
          </a:xfrm>
        </p:grpSpPr>
        <p:sp>
          <p:nvSpPr>
            <p:cNvPr id="10620" name="Google Shape;10620;p9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9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9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9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9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9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9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9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9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91"/>
          <p:cNvGrpSpPr/>
          <p:nvPr/>
        </p:nvGrpSpPr>
        <p:grpSpPr>
          <a:xfrm>
            <a:off x="6191845" y="1831398"/>
            <a:ext cx="356221" cy="333366"/>
            <a:chOff x="-12643475" y="3657325"/>
            <a:chExt cx="353675" cy="330950"/>
          </a:xfrm>
        </p:grpSpPr>
        <p:sp>
          <p:nvSpPr>
            <p:cNvPr id="10630" name="Google Shape;10630;p9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9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9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9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9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9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91"/>
          <p:cNvGrpSpPr/>
          <p:nvPr/>
        </p:nvGrpSpPr>
        <p:grpSpPr>
          <a:xfrm>
            <a:off x="7974847" y="1380027"/>
            <a:ext cx="355416" cy="354670"/>
            <a:chOff x="-10857925" y="3213875"/>
            <a:chExt cx="352875" cy="352100"/>
          </a:xfrm>
        </p:grpSpPr>
        <p:sp>
          <p:nvSpPr>
            <p:cNvPr id="10637" name="Google Shape;10637;p9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9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9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9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9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9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9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9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9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9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91"/>
          <p:cNvGrpSpPr/>
          <p:nvPr/>
        </p:nvGrpSpPr>
        <p:grpSpPr>
          <a:xfrm>
            <a:off x="6191762" y="2739455"/>
            <a:ext cx="356096" cy="354469"/>
            <a:chOff x="-9089725" y="3180200"/>
            <a:chExt cx="353550" cy="351900"/>
          </a:xfrm>
        </p:grpSpPr>
        <p:sp>
          <p:nvSpPr>
            <p:cNvPr id="10648" name="Google Shape;10648;p9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9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0" name="Google Shape;10650;p91"/>
          <p:cNvGrpSpPr/>
          <p:nvPr/>
        </p:nvGrpSpPr>
        <p:grpSpPr>
          <a:xfrm>
            <a:off x="7083760" y="1819260"/>
            <a:ext cx="358588" cy="357642"/>
            <a:chOff x="7083760" y="1971660"/>
            <a:chExt cx="358588" cy="357642"/>
          </a:xfrm>
        </p:grpSpPr>
        <p:sp>
          <p:nvSpPr>
            <p:cNvPr id="10651" name="Google Shape;10651;p9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9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9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9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9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9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9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9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9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9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9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9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3" name="Google Shape;10663;p91"/>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664" name="Google Shape;10664;p91"/>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 Edge</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itle 4">
            <a:extLst>
              <a:ext uri="{FF2B5EF4-FFF2-40B4-BE49-F238E27FC236}">
                <a16:creationId xmlns:a16="http://schemas.microsoft.com/office/drawing/2014/main" id="{33B52D36-2F84-0E2E-4CDB-422618A312B6}"/>
              </a:ext>
            </a:extLst>
          </p:cNvPr>
          <p:cNvSpPr>
            <a:spLocks noGrp="1"/>
          </p:cNvSpPr>
          <p:nvPr>
            <p:ph type="subTitle" idx="4"/>
          </p:nvPr>
        </p:nvSpPr>
        <p:spPr/>
        <p:txBody>
          <a:bodyPr/>
          <a:lstStyle/>
          <a:p>
            <a:endParaRPr lang="pt-B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68"/>
        <p:cNvGrpSpPr/>
        <p:nvPr/>
      </p:nvGrpSpPr>
      <p:grpSpPr>
        <a:xfrm>
          <a:off x="0" y="0"/>
          <a:ext cx="0" cy="0"/>
          <a:chOff x="0" y="0"/>
          <a:chExt cx="0" cy="0"/>
        </a:xfrm>
      </p:grpSpPr>
      <p:sp>
        <p:nvSpPr>
          <p:cNvPr id="10669" name="Google Shape;10669;p9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0" name="Google Shape;10670;p92"/>
          <p:cNvGrpSpPr/>
          <p:nvPr/>
        </p:nvGrpSpPr>
        <p:grpSpPr>
          <a:xfrm>
            <a:off x="748855" y="2243507"/>
            <a:ext cx="452798" cy="449473"/>
            <a:chOff x="-21322300" y="3693325"/>
            <a:chExt cx="306400" cy="304150"/>
          </a:xfrm>
        </p:grpSpPr>
        <p:sp>
          <p:nvSpPr>
            <p:cNvPr id="10671" name="Google Shape;10671;p9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9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9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9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5" name="Google Shape;10675;p92"/>
          <p:cNvGrpSpPr/>
          <p:nvPr/>
        </p:nvGrpSpPr>
        <p:grpSpPr>
          <a:xfrm>
            <a:off x="748263" y="2810244"/>
            <a:ext cx="453980" cy="422540"/>
            <a:chOff x="-21322300" y="4077125"/>
            <a:chExt cx="307200" cy="285925"/>
          </a:xfrm>
        </p:grpSpPr>
        <p:sp>
          <p:nvSpPr>
            <p:cNvPr id="10676" name="Google Shape;10676;p9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9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9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9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9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9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9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9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9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9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9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9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8" name="Google Shape;10688;p92"/>
          <p:cNvGrpSpPr/>
          <p:nvPr/>
        </p:nvGrpSpPr>
        <p:grpSpPr>
          <a:xfrm>
            <a:off x="3525440" y="1689128"/>
            <a:ext cx="451653" cy="450212"/>
            <a:chOff x="-19394200" y="3333800"/>
            <a:chExt cx="305625" cy="304650"/>
          </a:xfrm>
        </p:grpSpPr>
        <p:sp>
          <p:nvSpPr>
            <p:cNvPr id="10689" name="Google Shape;10689;p9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9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9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9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9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9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9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9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9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92"/>
          <p:cNvGrpSpPr/>
          <p:nvPr/>
        </p:nvGrpSpPr>
        <p:grpSpPr>
          <a:xfrm>
            <a:off x="3524276" y="2243580"/>
            <a:ext cx="453980" cy="449325"/>
            <a:chOff x="-19396575" y="3708500"/>
            <a:chExt cx="307200" cy="304050"/>
          </a:xfrm>
        </p:grpSpPr>
        <p:sp>
          <p:nvSpPr>
            <p:cNvPr id="10699" name="Google Shape;10699;p9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9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9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92"/>
          <p:cNvGrpSpPr/>
          <p:nvPr/>
        </p:nvGrpSpPr>
        <p:grpSpPr>
          <a:xfrm>
            <a:off x="3518457" y="2796461"/>
            <a:ext cx="465618" cy="450101"/>
            <a:chOff x="-19394200" y="4084200"/>
            <a:chExt cx="315075" cy="304575"/>
          </a:xfrm>
        </p:grpSpPr>
        <p:sp>
          <p:nvSpPr>
            <p:cNvPr id="10703" name="Google Shape;10703;p9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9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9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9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9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9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92"/>
          <p:cNvGrpSpPr/>
          <p:nvPr/>
        </p:nvGrpSpPr>
        <p:grpSpPr>
          <a:xfrm>
            <a:off x="6324167" y="1689001"/>
            <a:ext cx="400447" cy="450470"/>
            <a:chOff x="-17526750" y="3309200"/>
            <a:chExt cx="270975" cy="304825"/>
          </a:xfrm>
        </p:grpSpPr>
        <p:sp>
          <p:nvSpPr>
            <p:cNvPr id="10710" name="Google Shape;10710;p9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9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9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9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9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5" name="Google Shape;10715;p92"/>
          <p:cNvGrpSpPr/>
          <p:nvPr/>
        </p:nvGrpSpPr>
        <p:grpSpPr>
          <a:xfrm>
            <a:off x="6300319" y="2244173"/>
            <a:ext cx="448143" cy="448143"/>
            <a:chOff x="-17542500" y="3684100"/>
            <a:chExt cx="303250" cy="303250"/>
          </a:xfrm>
        </p:grpSpPr>
        <p:sp>
          <p:nvSpPr>
            <p:cNvPr id="10716" name="Google Shape;10716;p9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9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9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9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9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9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9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3" name="Google Shape;10723;p92"/>
          <p:cNvGrpSpPr/>
          <p:nvPr/>
        </p:nvGrpSpPr>
        <p:grpSpPr>
          <a:xfrm>
            <a:off x="6299728" y="2810817"/>
            <a:ext cx="449325" cy="421395"/>
            <a:chOff x="-17542500" y="4068450"/>
            <a:chExt cx="304050" cy="285150"/>
          </a:xfrm>
        </p:grpSpPr>
        <p:sp>
          <p:nvSpPr>
            <p:cNvPr id="10724" name="Google Shape;10724;p9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9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9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9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9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9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92"/>
          <p:cNvGrpSpPr/>
          <p:nvPr/>
        </p:nvGrpSpPr>
        <p:grpSpPr>
          <a:xfrm>
            <a:off x="3530150" y="3342211"/>
            <a:ext cx="343404" cy="449325"/>
            <a:chOff x="-15652200" y="3335975"/>
            <a:chExt cx="232375" cy="304050"/>
          </a:xfrm>
        </p:grpSpPr>
        <p:sp>
          <p:nvSpPr>
            <p:cNvPr id="10731" name="Google Shape;10731;p9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9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9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9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9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9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9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9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9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0" name="Google Shape;10740;p92"/>
          <p:cNvGrpSpPr/>
          <p:nvPr/>
        </p:nvGrpSpPr>
        <p:grpSpPr>
          <a:xfrm>
            <a:off x="1303491" y="1689573"/>
            <a:ext cx="450470" cy="449325"/>
            <a:chOff x="-20946600" y="3317850"/>
            <a:chExt cx="304825" cy="304050"/>
          </a:xfrm>
        </p:grpSpPr>
        <p:sp>
          <p:nvSpPr>
            <p:cNvPr id="10741" name="Google Shape;10741;p9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9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9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4" name="Google Shape;10744;p92"/>
          <p:cNvGrpSpPr/>
          <p:nvPr/>
        </p:nvGrpSpPr>
        <p:grpSpPr>
          <a:xfrm>
            <a:off x="1304064" y="2243729"/>
            <a:ext cx="449325" cy="449030"/>
            <a:chOff x="-20945825" y="3692175"/>
            <a:chExt cx="304050" cy="303850"/>
          </a:xfrm>
        </p:grpSpPr>
        <p:sp>
          <p:nvSpPr>
            <p:cNvPr id="10745" name="Google Shape;10745;p9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9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9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9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9" name="Google Shape;10749;p92"/>
          <p:cNvGrpSpPr/>
          <p:nvPr/>
        </p:nvGrpSpPr>
        <p:grpSpPr>
          <a:xfrm>
            <a:off x="1329667" y="2797442"/>
            <a:ext cx="398119" cy="448143"/>
            <a:chOff x="-20930075" y="4066100"/>
            <a:chExt cx="269400" cy="303250"/>
          </a:xfrm>
        </p:grpSpPr>
        <p:sp>
          <p:nvSpPr>
            <p:cNvPr id="10750" name="Google Shape;10750;p9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9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92"/>
          <p:cNvGrpSpPr/>
          <p:nvPr/>
        </p:nvGrpSpPr>
        <p:grpSpPr>
          <a:xfrm>
            <a:off x="4110888" y="1689848"/>
            <a:ext cx="372516" cy="448771"/>
            <a:chOff x="-18994100" y="3334775"/>
            <a:chExt cx="252075" cy="303675"/>
          </a:xfrm>
        </p:grpSpPr>
        <p:sp>
          <p:nvSpPr>
            <p:cNvPr id="10753" name="Google Shape;10753;p9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9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9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9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7" name="Google Shape;10757;p92"/>
          <p:cNvGrpSpPr/>
          <p:nvPr/>
        </p:nvGrpSpPr>
        <p:grpSpPr>
          <a:xfrm>
            <a:off x="4125445" y="2244743"/>
            <a:ext cx="343404" cy="446998"/>
            <a:chOff x="-18983850" y="3710075"/>
            <a:chExt cx="232375" cy="302475"/>
          </a:xfrm>
        </p:grpSpPr>
        <p:sp>
          <p:nvSpPr>
            <p:cNvPr id="10758" name="Google Shape;10758;p9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9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9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9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2" name="Google Shape;10762;p92"/>
          <p:cNvGrpSpPr/>
          <p:nvPr/>
        </p:nvGrpSpPr>
        <p:grpSpPr>
          <a:xfrm>
            <a:off x="4071911" y="2797422"/>
            <a:ext cx="450470" cy="448180"/>
            <a:chOff x="-19020075" y="4084200"/>
            <a:chExt cx="304825" cy="303275"/>
          </a:xfrm>
        </p:grpSpPr>
        <p:sp>
          <p:nvSpPr>
            <p:cNvPr id="10763" name="Google Shape;10763;p9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9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9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9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9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9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9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9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9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2" name="Google Shape;10772;p92"/>
          <p:cNvGrpSpPr/>
          <p:nvPr/>
        </p:nvGrpSpPr>
        <p:grpSpPr>
          <a:xfrm>
            <a:off x="6889176" y="1689001"/>
            <a:ext cx="396937" cy="450470"/>
            <a:chOff x="-17149475" y="3309200"/>
            <a:chExt cx="268600" cy="304825"/>
          </a:xfrm>
        </p:grpSpPr>
        <p:sp>
          <p:nvSpPr>
            <p:cNvPr id="10773" name="Google Shape;10773;p9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9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5" name="Google Shape;10775;p92"/>
          <p:cNvGrpSpPr/>
          <p:nvPr/>
        </p:nvGrpSpPr>
        <p:grpSpPr>
          <a:xfrm>
            <a:off x="6862982" y="2258120"/>
            <a:ext cx="449325" cy="420249"/>
            <a:chOff x="-17168375" y="3692750"/>
            <a:chExt cx="304050" cy="284375"/>
          </a:xfrm>
        </p:grpSpPr>
        <p:sp>
          <p:nvSpPr>
            <p:cNvPr id="10776" name="Google Shape;10776;p9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9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9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9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9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9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9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3" name="Google Shape;10783;p92"/>
          <p:cNvGrpSpPr/>
          <p:nvPr/>
        </p:nvGrpSpPr>
        <p:grpSpPr>
          <a:xfrm>
            <a:off x="6859491" y="2796852"/>
            <a:ext cx="456308" cy="449325"/>
            <a:chOff x="-17170750" y="4058800"/>
            <a:chExt cx="308775" cy="304050"/>
          </a:xfrm>
        </p:grpSpPr>
        <p:sp>
          <p:nvSpPr>
            <p:cNvPr id="10784" name="Google Shape;10784;p9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9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9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9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9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9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9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9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9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9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9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9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9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9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9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9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9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92"/>
          <p:cNvGrpSpPr/>
          <p:nvPr/>
        </p:nvGrpSpPr>
        <p:grpSpPr>
          <a:xfrm>
            <a:off x="5721388" y="3343358"/>
            <a:ext cx="450470" cy="446998"/>
            <a:chOff x="-15688425" y="3707725"/>
            <a:chExt cx="304825" cy="302475"/>
          </a:xfrm>
        </p:grpSpPr>
        <p:sp>
          <p:nvSpPr>
            <p:cNvPr id="10802" name="Google Shape;10802;p9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9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9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9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9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9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92"/>
          <p:cNvGrpSpPr/>
          <p:nvPr/>
        </p:nvGrpSpPr>
        <p:grpSpPr>
          <a:xfrm>
            <a:off x="1865544" y="1690441"/>
            <a:ext cx="451653" cy="447589"/>
            <a:chOff x="-20572500" y="3319025"/>
            <a:chExt cx="305625" cy="302875"/>
          </a:xfrm>
        </p:grpSpPr>
        <p:sp>
          <p:nvSpPr>
            <p:cNvPr id="10809" name="Google Shape;10809;p9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9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1" name="Google Shape;10811;p92"/>
          <p:cNvGrpSpPr/>
          <p:nvPr/>
        </p:nvGrpSpPr>
        <p:grpSpPr>
          <a:xfrm>
            <a:off x="1866708" y="2305410"/>
            <a:ext cx="449325" cy="325670"/>
            <a:chOff x="-20571700" y="3722875"/>
            <a:chExt cx="304050" cy="220375"/>
          </a:xfrm>
        </p:grpSpPr>
        <p:sp>
          <p:nvSpPr>
            <p:cNvPr id="10812" name="Google Shape;10812;p9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9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9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9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9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9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9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92"/>
          <p:cNvGrpSpPr/>
          <p:nvPr/>
        </p:nvGrpSpPr>
        <p:grpSpPr>
          <a:xfrm>
            <a:off x="1866135" y="2796278"/>
            <a:ext cx="450470" cy="450470"/>
            <a:chOff x="-20571700" y="4066875"/>
            <a:chExt cx="304825" cy="304825"/>
          </a:xfrm>
        </p:grpSpPr>
        <p:sp>
          <p:nvSpPr>
            <p:cNvPr id="10820" name="Google Shape;10820;p9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9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9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9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9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9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6" name="Google Shape;10826;p92"/>
          <p:cNvGrpSpPr/>
          <p:nvPr/>
        </p:nvGrpSpPr>
        <p:grpSpPr>
          <a:xfrm>
            <a:off x="4632837" y="1688259"/>
            <a:ext cx="453980" cy="451948"/>
            <a:chOff x="-18645175" y="3334200"/>
            <a:chExt cx="307200" cy="305825"/>
          </a:xfrm>
        </p:grpSpPr>
        <p:sp>
          <p:nvSpPr>
            <p:cNvPr id="10827" name="Google Shape;10827;p9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9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9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9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9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92"/>
          <p:cNvGrpSpPr/>
          <p:nvPr/>
        </p:nvGrpSpPr>
        <p:grpSpPr>
          <a:xfrm>
            <a:off x="4633429" y="2242989"/>
            <a:ext cx="452798" cy="450507"/>
            <a:chOff x="-18645175" y="3708500"/>
            <a:chExt cx="306400" cy="304850"/>
          </a:xfrm>
        </p:grpSpPr>
        <p:sp>
          <p:nvSpPr>
            <p:cNvPr id="10833" name="Google Shape;10833;p9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9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9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9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9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9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9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0" name="Google Shape;10840;p92"/>
          <p:cNvGrpSpPr/>
          <p:nvPr/>
        </p:nvGrpSpPr>
        <p:grpSpPr>
          <a:xfrm>
            <a:off x="4631101" y="2795630"/>
            <a:ext cx="457453" cy="451763"/>
            <a:chOff x="-18647525" y="4082625"/>
            <a:chExt cx="309550" cy="305700"/>
          </a:xfrm>
        </p:grpSpPr>
        <p:sp>
          <p:nvSpPr>
            <p:cNvPr id="10841" name="Google Shape;10841;p9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9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9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9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5" name="Google Shape;10845;p92"/>
          <p:cNvGrpSpPr/>
          <p:nvPr/>
        </p:nvGrpSpPr>
        <p:grpSpPr>
          <a:xfrm>
            <a:off x="7441485" y="1689592"/>
            <a:ext cx="395755" cy="449288"/>
            <a:chOff x="-16775350" y="3309200"/>
            <a:chExt cx="267800" cy="304025"/>
          </a:xfrm>
        </p:grpSpPr>
        <p:sp>
          <p:nvSpPr>
            <p:cNvPr id="10846" name="Google Shape;10846;p9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9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9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92"/>
          <p:cNvGrpSpPr/>
          <p:nvPr/>
        </p:nvGrpSpPr>
        <p:grpSpPr>
          <a:xfrm>
            <a:off x="7441485" y="2241827"/>
            <a:ext cx="395755" cy="452835"/>
            <a:chOff x="-16775350" y="3683300"/>
            <a:chExt cx="267800" cy="306425"/>
          </a:xfrm>
        </p:grpSpPr>
        <p:sp>
          <p:nvSpPr>
            <p:cNvPr id="10850" name="Google Shape;10850;p9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9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9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3" name="Google Shape;10853;p92"/>
          <p:cNvGrpSpPr/>
          <p:nvPr/>
        </p:nvGrpSpPr>
        <p:grpSpPr>
          <a:xfrm>
            <a:off x="7413536" y="2796870"/>
            <a:ext cx="451653" cy="449288"/>
            <a:chOff x="-16794250" y="4058225"/>
            <a:chExt cx="305625" cy="304025"/>
          </a:xfrm>
        </p:grpSpPr>
        <p:sp>
          <p:nvSpPr>
            <p:cNvPr id="10854" name="Google Shape;10854;p9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9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9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9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9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9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9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9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9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3" name="Google Shape;10863;p9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4" name="Google Shape;10864;p92"/>
          <p:cNvGrpSpPr/>
          <p:nvPr/>
        </p:nvGrpSpPr>
        <p:grpSpPr>
          <a:xfrm>
            <a:off x="2414953" y="1689573"/>
            <a:ext cx="457453" cy="449325"/>
            <a:chOff x="-20199150" y="3317850"/>
            <a:chExt cx="309550" cy="304050"/>
          </a:xfrm>
        </p:grpSpPr>
        <p:sp>
          <p:nvSpPr>
            <p:cNvPr id="10865" name="Google Shape;10865;p9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9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9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9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9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9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9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2" name="Google Shape;10872;p92"/>
          <p:cNvGrpSpPr/>
          <p:nvPr/>
        </p:nvGrpSpPr>
        <p:grpSpPr>
          <a:xfrm>
            <a:off x="2417281" y="2242861"/>
            <a:ext cx="452798" cy="450766"/>
            <a:chOff x="-20199150" y="3693150"/>
            <a:chExt cx="306400" cy="305025"/>
          </a:xfrm>
        </p:grpSpPr>
        <p:sp>
          <p:nvSpPr>
            <p:cNvPr id="10873" name="Google Shape;10873;p9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9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9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9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9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9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9" name="Google Shape;10879;p92"/>
          <p:cNvGrpSpPr/>
          <p:nvPr/>
        </p:nvGrpSpPr>
        <p:grpSpPr>
          <a:xfrm>
            <a:off x="2417854" y="2795687"/>
            <a:ext cx="451653" cy="451653"/>
            <a:chOff x="-20197575" y="4066875"/>
            <a:chExt cx="305625" cy="305625"/>
          </a:xfrm>
        </p:grpSpPr>
        <p:sp>
          <p:nvSpPr>
            <p:cNvPr id="10880" name="Google Shape;10880;p9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9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9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9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9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9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9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9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92"/>
          <p:cNvGrpSpPr/>
          <p:nvPr/>
        </p:nvGrpSpPr>
        <p:grpSpPr>
          <a:xfrm>
            <a:off x="5200071" y="1687520"/>
            <a:ext cx="449325" cy="453426"/>
            <a:chOff x="-18271050" y="3333200"/>
            <a:chExt cx="304050" cy="306825"/>
          </a:xfrm>
        </p:grpSpPr>
        <p:sp>
          <p:nvSpPr>
            <p:cNvPr id="10889" name="Google Shape;10889;p9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9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9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9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9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92"/>
          <p:cNvGrpSpPr/>
          <p:nvPr/>
        </p:nvGrpSpPr>
        <p:grpSpPr>
          <a:xfrm>
            <a:off x="5200644" y="2244171"/>
            <a:ext cx="448180" cy="448143"/>
            <a:chOff x="-18270275" y="3710875"/>
            <a:chExt cx="303275" cy="303250"/>
          </a:xfrm>
        </p:grpSpPr>
        <p:sp>
          <p:nvSpPr>
            <p:cNvPr id="10895" name="Google Shape;10895;p9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9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9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9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9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9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1" name="Google Shape;10901;p92"/>
          <p:cNvGrpSpPr/>
          <p:nvPr/>
        </p:nvGrpSpPr>
        <p:grpSpPr>
          <a:xfrm>
            <a:off x="5254196" y="2797422"/>
            <a:ext cx="341076" cy="448180"/>
            <a:chOff x="-18234025" y="4084200"/>
            <a:chExt cx="230800" cy="303275"/>
          </a:xfrm>
        </p:grpSpPr>
        <p:sp>
          <p:nvSpPr>
            <p:cNvPr id="10902" name="Google Shape;10902;p9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9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9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92"/>
          <p:cNvGrpSpPr/>
          <p:nvPr/>
        </p:nvGrpSpPr>
        <p:grpSpPr>
          <a:xfrm>
            <a:off x="2366751" y="3341641"/>
            <a:ext cx="449325" cy="450470"/>
            <a:chOff x="-16419350" y="3308400"/>
            <a:chExt cx="304050" cy="304825"/>
          </a:xfrm>
        </p:grpSpPr>
        <p:sp>
          <p:nvSpPr>
            <p:cNvPr id="10906" name="Google Shape;10906;p9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9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9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9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9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9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9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3" name="Google Shape;10913;p92"/>
          <p:cNvGrpSpPr/>
          <p:nvPr/>
        </p:nvGrpSpPr>
        <p:grpSpPr>
          <a:xfrm>
            <a:off x="4638306" y="3340423"/>
            <a:ext cx="395755" cy="452872"/>
            <a:chOff x="-16401225" y="3683275"/>
            <a:chExt cx="267800" cy="306450"/>
          </a:xfrm>
        </p:grpSpPr>
        <p:sp>
          <p:nvSpPr>
            <p:cNvPr id="10914" name="Google Shape;10914;p9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9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9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9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9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9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9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1" name="Google Shape;10921;p92"/>
          <p:cNvGrpSpPr/>
          <p:nvPr/>
        </p:nvGrpSpPr>
        <p:grpSpPr>
          <a:xfrm>
            <a:off x="8003755" y="2797062"/>
            <a:ext cx="450470" cy="448180"/>
            <a:chOff x="-16419350" y="4058200"/>
            <a:chExt cx="304825" cy="303275"/>
          </a:xfrm>
        </p:grpSpPr>
        <p:sp>
          <p:nvSpPr>
            <p:cNvPr id="10922" name="Google Shape;10922;p9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9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9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9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9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9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9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9" name="Google Shape;10929;p92"/>
          <p:cNvGrpSpPr/>
          <p:nvPr/>
        </p:nvGrpSpPr>
        <p:grpSpPr>
          <a:xfrm>
            <a:off x="4030643" y="3343080"/>
            <a:ext cx="450507" cy="447589"/>
            <a:chOff x="-15296200" y="3326900"/>
            <a:chExt cx="304850" cy="302875"/>
          </a:xfrm>
        </p:grpSpPr>
        <p:sp>
          <p:nvSpPr>
            <p:cNvPr id="10930" name="Google Shape;10930;p9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9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9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9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9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92"/>
          <p:cNvGrpSpPr/>
          <p:nvPr/>
        </p:nvGrpSpPr>
        <p:grpSpPr>
          <a:xfrm>
            <a:off x="2946296" y="1706881"/>
            <a:ext cx="486566" cy="414708"/>
            <a:chOff x="-19835275" y="3330250"/>
            <a:chExt cx="329250" cy="280625"/>
          </a:xfrm>
        </p:grpSpPr>
        <p:sp>
          <p:nvSpPr>
            <p:cNvPr id="10936" name="Google Shape;10936;p9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9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9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9" name="Google Shape;10939;p92"/>
          <p:cNvGrpSpPr/>
          <p:nvPr/>
        </p:nvGrpSpPr>
        <p:grpSpPr>
          <a:xfrm>
            <a:off x="2964325" y="2243470"/>
            <a:ext cx="450507" cy="449547"/>
            <a:chOff x="-19822675" y="3692750"/>
            <a:chExt cx="304850" cy="304200"/>
          </a:xfrm>
        </p:grpSpPr>
        <p:sp>
          <p:nvSpPr>
            <p:cNvPr id="10940" name="Google Shape;10940;p9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9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9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9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9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5" name="Google Shape;10945;p92"/>
          <p:cNvGrpSpPr/>
          <p:nvPr/>
        </p:nvGrpSpPr>
        <p:grpSpPr>
          <a:xfrm>
            <a:off x="2964916" y="2796278"/>
            <a:ext cx="449325" cy="450470"/>
            <a:chOff x="-19822675" y="4066875"/>
            <a:chExt cx="304050" cy="304825"/>
          </a:xfrm>
        </p:grpSpPr>
        <p:sp>
          <p:nvSpPr>
            <p:cNvPr id="10946" name="Google Shape;10946;p9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9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9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9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9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9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2" name="Google Shape;10952;p92"/>
          <p:cNvGrpSpPr/>
          <p:nvPr/>
        </p:nvGrpSpPr>
        <p:grpSpPr>
          <a:xfrm>
            <a:off x="5773985" y="1689571"/>
            <a:ext cx="399302" cy="449325"/>
            <a:chOff x="-17878825" y="3334400"/>
            <a:chExt cx="270200" cy="304050"/>
          </a:xfrm>
        </p:grpSpPr>
        <p:sp>
          <p:nvSpPr>
            <p:cNvPr id="10953" name="Google Shape;10953;p9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9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9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9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9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9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9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0" name="Google Shape;10960;p92"/>
          <p:cNvGrpSpPr/>
          <p:nvPr/>
        </p:nvGrpSpPr>
        <p:grpSpPr>
          <a:xfrm>
            <a:off x="5747809" y="2242416"/>
            <a:ext cx="451653" cy="451653"/>
            <a:chOff x="-17896150" y="3709300"/>
            <a:chExt cx="305625" cy="305625"/>
          </a:xfrm>
        </p:grpSpPr>
        <p:sp>
          <p:nvSpPr>
            <p:cNvPr id="10961" name="Google Shape;10961;p9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9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9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9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5" name="Google Shape;10965;p92"/>
          <p:cNvGrpSpPr/>
          <p:nvPr/>
        </p:nvGrpSpPr>
        <p:grpSpPr>
          <a:xfrm>
            <a:off x="5775740" y="2795686"/>
            <a:ext cx="395792" cy="451653"/>
            <a:chOff x="-17878025" y="4082625"/>
            <a:chExt cx="267825" cy="305625"/>
          </a:xfrm>
        </p:grpSpPr>
        <p:sp>
          <p:nvSpPr>
            <p:cNvPr id="10966" name="Google Shape;10966;p9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9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9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9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9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9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9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3" name="Google Shape;10973;p92"/>
          <p:cNvGrpSpPr/>
          <p:nvPr/>
        </p:nvGrpSpPr>
        <p:grpSpPr>
          <a:xfrm>
            <a:off x="2919632" y="3355015"/>
            <a:ext cx="450507" cy="423722"/>
            <a:chOff x="-16044450" y="3317850"/>
            <a:chExt cx="304850" cy="286725"/>
          </a:xfrm>
        </p:grpSpPr>
        <p:sp>
          <p:nvSpPr>
            <p:cNvPr id="10974" name="Google Shape;10974;p9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9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9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9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8" name="Google Shape;10978;p9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9" name="Google Shape;10979;p92"/>
          <p:cNvGrpSpPr/>
          <p:nvPr/>
        </p:nvGrpSpPr>
        <p:grpSpPr>
          <a:xfrm>
            <a:off x="8042149" y="2243724"/>
            <a:ext cx="373662" cy="449030"/>
            <a:chOff x="-16018450" y="4058400"/>
            <a:chExt cx="252850" cy="303850"/>
          </a:xfrm>
        </p:grpSpPr>
        <p:sp>
          <p:nvSpPr>
            <p:cNvPr id="10980" name="Google Shape;10980;p9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9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9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9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4" name="Google Shape;10984;p9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92"/>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89"/>
        <p:cNvGrpSpPr/>
        <p:nvPr/>
      </p:nvGrpSpPr>
      <p:grpSpPr>
        <a:xfrm>
          <a:off x="0" y="0"/>
          <a:ext cx="0" cy="0"/>
          <a:chOff x="0" y="0"/>
          <a:chExt cx="0" cy="0"/>
        </a:xfrm>
      </p:grpSpPr>
      <p:grpSp>
        <p:nvGrpSpPr>
          <p:cNvPr id="10990" name="Google Shape;10990;p93"/>
          <p:cNvGrpSpPr/>
          <p:nvPr/>
        </p:nvGrpSpPr>
        <p:grpSpPr>
          <a:xfrm>
            <a:off x="845901" y="1689241"/>
            <a:ext cx="442337" cy="419623"/>
            <a:chOff x="-6696925" y="3272575"/>
            <a:chExt cx="307200" cy="291425"/>
          </a:xfrm>
        </p:grpSpPr>
        <p:sp>
          <p:nvSpPr>
            <p:cNvPr id="10991" name="Google Shape;10991;p9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9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93"/>
          <p:cNvGrpSpPr/>
          <p:nvPr/>
        </p:nvGrpSpPr>
        <p:grpSpPr>
          <a:xfrm>
            <a:off x="845884" y="2204636"/>
            <a:ext cx="442373" cy="420775"/>
            <a:chOff x="-6690625" y="3631325"/>
            <a:chExt cx="307225" cy="292225"/>
          </a:xfrm>
        </p:grpSpPr>
        <p:sp>
          <p:nvSpPr>
            <p:cNvPr id="10994" name="Google Shape;10994;p9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9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9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9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9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9" name="Google Shape;10999;p93"/>
          <p:cNvGrpSpPr/>
          <p:nvPr/>
        </p:nvGrpSpPr>
        <p:grpSpPr>
          <a:xfrm>
            <a:off x="868005" y="2756972"/>
            <a:ext cx="421927" cy="419371"/>
            <a:chOff x="-6689825" y="3992050"/>
            <a:chExt cx="293025" cy="291250"/>
          </a:xfrm>
        </p:grpSpPr>
        <p:sp>
          <p:nvSpPr>
            <p:cNvPr id="11000" name="Google Shape;11000;p9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9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9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9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9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9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9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9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9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9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9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9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2" name="Google Shape;11012;p9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3" name="Google Shape;11013;p93"/>
          <p:cNvGrpSpPr/>
          <p:nvPr/>
        </p:nvGrpSpPr>
        <p:grpSpPr>
          <a:xfrm>
            <a:off x="3551317" y="2205192"/>
            <a:ext cx="423043" cy="419659"/>
            <a:chOff x="-4837325" y="3612425"/>
            <a:chExt cx="293800" cy="291450"/>
          </a:xfrm>
        </p:grpSpPr>
        <p:sp>
          <p:nvSpPr>
            <p:cNvPr id="11014" name="Google Shape;11014;p9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9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9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7" name="Google Shape;11017;p93"/>
          <p:cNvGrpSpPr/>
          <p:nvPr/>
        </p:nvGrpSpPr>
        <p:grpSpPr>
          <a:xfrm>
            <a:off x="3564349" y="2756826"/>
            <a:ext cx="420775" cy="419659"/>
            <a:chOff x="-4837325" y="3971575"/>
            <a:chExt cx="292225" cy="291450"/>
          </a:xfrm>
        </p:grpSpPr>
        <p:sp>
          <p:nvSpPr>
            <p:cNvPr id="11018" name="Google Shape;11018;p9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9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9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9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9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9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4" name="Google Shape;11024;p93"/>
          <p:cNvGrpSpPr/>
          <p:nvPr/>
        </p:nvGrpSpPr>
        <p:grpSpPr>
          <a:xfrm>
            <a:off x="6256364" y="1714185"/>
            <a:ext cx="430998" cy="369730"/>
            <a:chOff x="-3037625" y="3254850"/>
            <a:chExt cx="299325" cy="256775"/>
          </a:xfrm>
        </p:grpSpPr>
        <p:sp>
          <p:nvSpPr>
            <p:cNvPr id="11025" name="Google Shape;11025;p9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9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9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9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9" name="Google Shape;11029;p93"/>
          <p:cNvGrpSpPr/>
          <p:nvPr/>
        </p:nvGrpSpPr>
        <p:grpSpPr>
          <a:xfrm>
            <a:off x="6260324" y="2204615"/>
            <a:ext cx="423079" cy="420811"/>
            <a:chOff x="-3031325" y="3597450"/>
            <a:chExt cx="293825" cy="292250"/>
          </a:xfrm>
        </p:grpSpPr>
        <p:sp>
          <p:nvSpPr>
            <p:cNvPr id="11030" name="Google Shape;11030;p9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9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9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9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4" name="Google Shape;11034;p93"/>
          <p:cNvGrpSpPr/>
          <p:nvPr/>
        </p:nvGrpSpPr>
        <p:grpSpPr>
          <a:xfrm>
            <a:off x="6272798" y="2781214"/>
            <a:ext cx="421927" cy="370882"/>
            <a:chOff x="-3030525" y="3973150"/>
            <a:chExt cx="293025" cy="257575"/>
          </a:xfrm>
        </p:grpSpPr>
        <p:sp>
          <p:nvSpPr>
            <p:cNvPr id="11035" name="Google Shape;11035;p9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9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93"/>
          <p:cNvGrpSpPr/>
          <p:nvPr/>
        </p:nvGrpSpPr>
        <p:grpSpPr>
          <a:xfrm>
            <a:off x="1374391" y="3369426"/>
            <a:ext cx="421927" cy="297195"/>
            <a:chOff x="-1199300" y="3279250"/>
            <a:chExt cx="293025" cy="206400"/>
          </a:xfrm>
        </p:grpSpPr>
        <p:sp>
          <p:nvSpPr>
            <p:cNvPr id="11038" name="Google Shape;11038;p9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9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9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9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93"/>
          <p:cNvGrpSpPr/>
          <p:nvPr/>
        </p:nvGrpSpPr>
        <p:grpSpPr>
          <a:xfrm>
            <a:off x="1381477" y="1688773"/>
            <a:ext cx="444605" cy="420559"/>
            <a:chOff x="-6338550" y="3272950"/>
            <a:chExt cx="308775" cy="292075"/>
          </a:xfrm>
        </p:grpSpPr>
        <p:sp>
          <p:nvSpPr>
            <p:cNvPr id="11043" name="Google Shape;11043;p9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9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9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6" name="Google Shape;11046;p93"/>
          <p:cNvGrpSpPr/>
          <p:nvPr/>
        </p:nvGrpSpPr>
        <p:grpSpPr>
          <a:xfrm>
            <a:off x="1392817" y="2205194"/>
            <a:ext cx="421927" cy="419659"/>
            <a:chOff x="-6329100" y="3632100"/>
            <a:chExt cx="293025" cy="291450"/>
          </a:xfrm>
        </p:grpSpPr>
        <p:sp>
          <p:nvSpPr>
            <p:cNvPr id="11047" name="Google Shape;11047;p9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9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9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0" name="Google Shape;11050;p93"/>
          <p:cNvGrpSpPr/>
          <p:nvPr/>
        </p:nvGrpSpPr>
        <p:grpSpPr>
          <a:xfrm>
            <a:off x="1405867" y="2756828"/>
            <a:ext cx="419623" cy="419659"/>
            <a:chOff x="-6329875" y="3992050"/>
            <a:chExt cx="291425" cy="291450"/>
          </a:xfrm>
        </p:grpSpPr>
        <p:sp>
          <p:nvSpPr>
            <p:cNvPr id="11051" name="Google Shape;11051;p9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9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9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9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93"/>
          <p:cNvGrpSpPr/>
          <p:nvPr/>
        </p:nvGrpSpPr>
        <p:grpSpPr>
          <a:xfrm>
            <a:off x="4092004" y="1687530"/>
            <a:ext cx="423079" cy="423043"/>
            <a:chOff x="-4478975" y="3251700"/>
            <a:chExt cx="293825" cy="293800"/>
          </a:xfrm>
        </p:grpSpPr>
        <p:sp>
          <p:nvSpPr>
            <p:cNvPr id="11056" name="Google Shape;11056;p9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9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9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9" name="Google Shape;11059;p93"/>
          <p:cNvGrpSpPr/>
          <p:nvPr/>
        </p:nvGrpSpPr>
        <p:grpSpPr>
          <a:xfrm>
            <a:off x="4092004" y="2205192"/>
            <a:ext cx="423079" cy="419659"/>
            <a:chOff x="-4475825" y="3612425"/>
            <a:chExt cx="293825" cy="291450"/>
          </a:xfrm>
        </p:grpSpPr>
        <p:sp>
          <p:nvSpPr>
            <p:cNvPr id="11060" name="Google Shape;11060;p9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9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9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3" name="Google Shape;11063;p93"/>
          <p:cNvGrpSpPr/>
          <p:nvPr/>
        </p:nvGrpSpPr>
        <p:grpSpPr>
          <a:xfrm>
            <a:off x="4101077" y="2756844"/>
            <a:ext cx="428730" cy="419623"/>
            <a:chOff x="-4480550" y="3970800"/>
            <a:chExt cx="297750" cy="291425"/>
          </a:xfrm>
        </p:grpSpPr>
        <p:sp>
          <p:nvSpPr>
            <p:cNvPr id="11064" name="Google Shape;11064;p9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9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93"/>
          <p:cNvGrpSpPr/>
          <p:nvPr/>
        </p:nvGrpSpPr>
        <p:grpSpPr>
          <a:xfrm>
            <a:off x="6804910" y="1689221"/>
            <a:ext cx="415123" cy="419659"/>
            <a:chOff x="-2668225" y="3239075"/>
            <a:chExt cx="288300" cy="291450"/>
          </a:xfrm>
        </p:grpSpPr>
        <p:sp>
          <p:nvSpPr>
            <p:cNvPr id="11067" name="Google Shape;11067;p9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9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9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9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9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2" name="Google Shape;11072;p93"/>
          <p:cNvGrpSpPr/>
          <p:nvPr/>
        </p:nvGrpSpPr>
        <p:grpSpPr>
          <a:xfrm>
            <a:off x="6802066" y="2205191"/>
            <a:ext cx="420811" cy="419659"/>
            <a:chOff x="-2671375" y="3597450"/>
            <a:chExt cx="292250" cy="291450"/>
          </a:xfrm>
        </p:grpSpPr>
        <p:sp>
          <p:nvSpPr>
            <p:cNvPr id="11073" name="Google Shape;11073;p9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9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5" name="Google Shape;11075;p93"/>
          <p:cNvGrpSpPr/>
          <p:nvPr/>
        </p:nvGrpSpPr>
        <p:grpSpPr>
          <a:xfrm>
            <a:off x="6812849" y="2755691"/>
            <a:ext cx="423043" cy="421927"/>
            <a:chOff x="-2670575" y="3956600"/>
            <a:chExt cx="293800" cy="293025"/>
          </a:xfrm>
        </p:grpSpPr>
        <p:sp>
          <p:nvSpPr>
            <p:cNvPr id="11076" name="Google Shape;11076;p9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9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9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9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93"/>
          <p:cNvGrpSpPr/>
          <p:nvPr/>
        </p:nvGrpSpPr>
        <p:grpSpPr>
          <a:xfrm>
            <a:off x="3070370" y="3311947"/>
            <a:ext cx="426462" cy="418363"/>
            <a:chOff x="-1183550" y="3586525"/>
            <a:chExt cx="296175" cy="290550"/>
          </a:xfrm>
        </p:grpSpPr>
        <p:sp>
          <p:nvSpPr>
            <p:cNvPr id="11081" name="Google Shape;11081;p9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9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9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9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9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9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9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9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9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0" name="Google Shape;11090;p93"/>
          <p:cNvGrpSpPr/>
          <p:nvPr/>
        </p:nvGrpSpPr>
        <p:grpSpPr>
          <a:xfrm>
            <a:off x="1933980" y="1689799"/>
            <a:ext cx="420811" cy="418507"/>
            <a:chOff x="-5971525" y="3273750"/>
            <a:chExt cx="292250" cy="290650"/>
          </a:xfrm>
        </p:grpSpPr>
        <p:sp>
          <p:nvSpPr>
            <p:cNvPr id="11091" name="Google Shape;11091;p9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9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93"/>
          <p:cNvGrpSpPr/>
          <p:nvPr/>
        </p:nvGrpSpPr>
        <p:grpSpPr>
          <a:xfrm>
            <a:off x="1928310" y="2203826"/>
            <a:ext cx="432150" cy="422395"/>
            <a:chOff x="-5974675" y="3632100"/>
            <a:chExt cx="300125" cy="293350"/>
          </a:xfrm>
        </p:grpSpPr>
        <p:sp>
          <p:nvSpPr>
            <p:cNvPr id="11094" name="Google Shape;11094;p9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9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9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7" name="Google Shape;11097;p93"/>
          <p:cNvGrpSpPr/>
          <p:nvPr/>
        </p:nvGrpSpPr>
        <p:grpSpPr>
          <a:xfrm>
            <a:off x="1958351" y="2755694"/>
            <a:ext cx="395865" cy="421927"/>
            <a:chOff x="-5971525" y="3990475"/>
            <a:chExt cx="274925" cy="293025"/>
          </a:xfrm>
        </p:grpSpPr>
        <p:sp>
          <p:nvSpPr>
            <p:cNvPr id="11098" name="Google Shape;11098;p9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9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9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9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2" name="Google Shape;11102;p93"/>
          <p:cNvGrpSpPr/>
          <p:nvPr/>
        </p:nvGrpSpPr>
        <p:grpSpPr>
          <a:xfrm>
            <a:off x="4631558" y="1689798"/>
            <a:ext cx="420775" cy="418507"/>
            <a:chOff x="-4118225" y="3253275"/>
            <a:chExt cx="292225" cy="290650"/>
          </a:xfrm>
        </p:grpSpPr>
        <p:sp>
          <p:nvSpPr>
            <p:cNvPr id="11103" name="Google Shape;11103;p9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9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5" name="Google Shape;11105;p93"/>
          <p:cNvGrpSpPr/>
          <p:nvPr/>
        </p:nvGrpSpPr>
        <p:grpSpPr>
          <a:xfrm>
            <a:off x="4682008" y="2204922"/>
            <a:ext cx="319874" cy="420199"/>
            <a:chOff x="-4082800" y="3612425"/>
            <a:chExt cx="222150" cy="291825"/>
          </a:xfrm>
        </p:grpSpPr>
        <p:sp>
          <p:nvSpPr>
            <p:cNvPr id="11106" name="Google Shape;11106;p9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9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9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9" name="Google Shape;11109;p93"/>
          <p:cNvGrpSpPr/>
          <p:nvPr/>
        </p:nvGrpSpPr>
        <p:grpSpPr>
          <a:xfrm>
            <a:off x="4643456" y="2769876"/>
            <a:ext cx="420775" cy="393561"/>
            <a:chOff x="-4118225" y="3990475"/>
            <a:chExt cx="292225" cy="273325"/>
          </a:xfrm>
        </p:grpSpPr>
        <p:sp>
          <p:nvSpPr>
            <p:cNvPr id="11110" name="Google Shape;11110;p9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9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9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9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4" name="Google Shape;11114;p93"/>
          <p:cNvGrpSpPr/>
          <p:nvPr/>
        </p:nvGrpSpPr>
        <p:grpSpPr>
          <a:xfrm>
            <a:off x="7354110" y="1688087"/>
            <a:ext cx="394713" cy="421927"/>
            <a:chOff x="-2312225" y="3238300"/>
            <a:chExt cx="274125" cy="293025"/>
          </a:xfrm>
        </p:grpSpPr>
        <p:sp>
          <p:nvSpPr>
            <p:cNvPr id="11115" name="Google Shape;11115;p9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9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93"/>
          <p:cNvGrpSpPr/>
          <p:nvPr/>
        </p:nvGrpSpPr>
        <p:grpSpPr>
          <a:xfrm>
            <a:off x="7341062" y="2153586"/>
            <a:ext cx="420811" cy="522864"/>
            <a:chOff x="-2310650" y="3525775"/>
            <a:chExt cx="292250" cy="363125"/>
          </a:xfrm>
        </p:grpSpPr>
        <p:sp>
          <p:nvSpPr>
            <p:cNvPr id="11118" name="Google Shape;11118;p9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9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9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9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2" name="Google Shape;11122;p93"/>
          <p:cNvGrpSpPr/>
          <p:nvPr/>
        </p:nvGrpSpPr>
        <p:grpSpPr>
          <a:xfrm>
            <a:off x="7351827" y="2756825"/>
            <a:ext cx="423079" cy="419659"/>
            <a:chOff x="-2310650" y="3958175"/>
            <a:chExt cx="293825" cy="291450"/>
          </a:xfrm>
        </p:grpSpPr>
        <p:sp>
          <p:nvSpPr>
            <p:cNvPr id="11123" name="Google Shape;11123;p9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9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5" name="Google Shape;11125;p93"/>
          <p:cNvGrpSpPr/>
          <p:nvPr/>
        </p:nvGrpSpPr>
        <p:grpSpPr>
          <a:xfrm>
            <a:off x="4718688" y="3308459"/>
            <a:ext cx="424159" cy="419659"/>
            <a:chOff x="-1182750" y="3962900"/>
            <a:chExt cx="294575" cy="291450"/>
          </a:xfrm>
        </p:grpSpPr>
        <p:sp>
          <p:nvSpPr>
            <p:cNvPr id="11126" name="Google Shape;11126;p9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9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9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9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9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9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9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93"/>
          <p:cNvGrpSpPr/>
          <p:nvPr/>
        </p:nvGrpSpPr>
        <p:grpSpPr>
          <a:xfrm>
            <a:off x="2471824" y="1689223"/>
            <a:ext cx="424195" cy="419659"/>
            <a:chOff x="-5611575" y="3272950"/>
            <a:chExt cx="294600" cy="291450"/>
          </a:xfrm>
        </p:grpSpPr>
        <p:sp>
          <p:nvSpPr>
            <p:cNvPr id="11134" name="Google Shape;11134;p9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9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9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9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9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93"/>
          <p:cNvGrpSpPr/>
          <p:nvPr/>
        </p:nvGrpSpPr>
        <p:grpSpPr>
          <a:xfrm>
            <a:off x="2471824" y="2205770"/>
            <a:ext cx="424195" cy="418507"/>
            <a:chOff x="-5613150" y="3632900"/>
            <a:chExt cx="294600" cy="290650"/>
          </a:xfrm>
        </p:grpSpPr>
        <p:sp>
          <p:nvSpPr>
            <p:cNvPr id="11140" name="Google Shape;11140;p9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9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2" name="Google Shape;11142;p93"/>
          <p:cNvGrpSpPr/>
          <p:nvPr/>
        </p:nvGrpSpPr>
        <p:grpSpPr>
          <a:xfrm>
            <a:off x="2483722" y="2756270"/>
            <a:ext cx="424195" cy="420775"/>
            <a:chOff x="-5613150" y="3991275"/>
            <a:chExt cx="294600" cy="292225"/>
          </a:xfrm>
        </p:grpSpPr>
        <p:sp>
          <p:nvSpPr>
            <p:cNvPr id="11143" name="Google Shape;11143;p9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9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9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9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9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9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9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9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9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2" name="Google Shape;11152;p93"/>
          <p:cNvGrpSpPr/>
          <p:nvPr/>
        </p:nvGrpSpPr>
        <p:grpSpPr>
          <a:xfrm>
            <a:off x="5155210" y="1689438"/>
            <a:ext cx="434634" cy="419227"/>
            <a:chOff x="-3768700" y="3253275"/>
            <a:chExt cx="301850" cy="291150"/>
          </a:xfrm>
        </p:grpSpPr>
        <p:sp>
          <p:nvSpPr>
            <p:cNvPr id="11153" name="Google Shape;11153;p9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9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9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93"/>
          <p:cNvGrpSpPr/>
          <p:nvPr/>
        </p:nvGrpSpPr>
        <p:grpSpPr>
          <a:xfrm>
            <a:off x="5159293" y="2217090"/>
            <a:ext cx="426462" cy="395865"/>
            <a:chOff x="-3808700" y="3628950"/>
            <a:chExt cx="296175" cy="274925"/>
          </a:xfrm>
        </p:grpSpPr>
        <p:sp>
          <p:nvSpPr>
            <p:cNvPr id="11157" name="Google Shape;11157;p9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9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9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93"/>
          <p:cNvGrpSpPr/>
          <p:nvPr/>
        </p:nvGrpSpPr>
        <p:grpSpPr>
          <a:xfrm>
            <a:off x="5224504" y="2756412"/>
            <a:ext cx="419443" cy="420487"/>
            <a:chOff x="-3771675" y="3971775"/>
            <a:chExt cx="291300" cy="292025"/>
          </a:xfrm>
        </p:grpSpPr>
        <p:sp>
          <p:nvSpPr>
            <p:cNvPr id="11161" name="Google Shape;11161;p9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9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9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9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9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6" name="Google Shape;11166;p93"/>
          <p:cNvGrpSpPr/>
          <p:nvPr/>
        </p:nvGrpSpPr>
        <p:grpSpPr>
          <a:xfrm>
            <a:off x="7885948" y="1716461"/>
            <a:ext cx="420271" cy="320774"/>
            <a:chOff x="-1951475" y="3273100"/>
            <a:chExt cx="291875" cy="222775"/>
          </a:xfrm>
        </p:grpSpPr>
        <p:sp>
          <p:nvSpPr>
            <p:cNvPr id="11167" name="Google Shape;11167;p9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9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9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0" name="Google Shape;11170;p93"/>
          <p:cNvGrpSpPr/>
          <p:nvPr/>
        </p:nvGrpSpPr>
        <p:grpSpPr>
          <a:xfrm>
            <a:off x="7883429" y="2205191"/>
            <a:ext cx="425310" cy="419659"/>
            <a:chOff x="-1951475" y="3597450"/>
            <a:chExt cx="295375" cy="291450"/>
          </a:xfrm>
        </p:grpSpPr>
        <p:sp>
          <p:nvSpPr>
            <p:cNvPr id="11171" name="Google Shape;11171;p9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9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9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9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5" name="Google Shape;11175;p93"/>
          <p:cNvGrpSpPr/>
          <p:nvPr/>
        </p:nvGrpSpPr>
        <p:grpSpPr>
          <a:xfrm>
            <a:off x="7885680" y="2756825"/>
            <a:ext cx="444605" cy="419659"/>
            <a:chOff x="-1960150" y="3956600"/>
            <a:chExt cx="308775" cy="291450"/>
          </a:xfrm>
        </p:grpSpPr>
        <p:sp>
          <p:nvSpPr>
            <p:cNvPr id="11176" name="Google Shape;11176;p9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9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8" name="Google Shape;11178;p93"/>
          <p:cNvGrpSpPr/>
          <p:nvPr/>
        </p:nvGrpSpPr>
        <p:grpSpPr>
          <a:xfrm>
            <a:off x="1939718" y="3307636"/>
            <a:ext cx="420775" cy="420775"/>
            <a:chOff x="-804700" y="3226500"/>
            <a:chExt cx="292225" cy="292225"/>
          </a:xfrm>
        </p:grpSpPr>
        <p:sp>
          <p:nvSpPr>
            <p:cNvPr id="11179" name="Google Shape;11179;p9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9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9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9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9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9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9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6" name="Google Shape;11186;p93"/>
          <p:cNvGrpSpPr/>
          <p:nvPr/>
        </p:nvGrpSpPr>
        <p:grpSpPr>
          <a:xfrm>
            <a:off x="3019809" y="1688647"/>
            <a:ext cx="420775" cy="420811"/>
            <a:chOff x="-5251625" y="3272950"/>
            <a:chExt cx="292225" cy="292250"/>
          </a:xfrm>
        </p:grpSpPr>
        <p:sp>
          <p:nvSpPr>
            <p:cNvPr id="11187" name="Google Shape;11187;p9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9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9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93"/>
          <p:cNvGrpSpPr/>
          <p:nvPr/>
        </p:nvGrpSpPr>
        <p:grpSpPr>
          <a:xfrm>
            <a:off x="3016407" y="2204348"/>
            <a:ext cx="427578" cy="421351"/>
            <a:chOff x="-5254775" y="3631325"/>
            <a:chExt cx="296950" cy="292625"/>
          </a:xfrm>
        </p:grpSpPr>
        <p:sp>
          <p:nvSpPr>
            <p:cNvPr id="11191" name="Google Shape;11191;p9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9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9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9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9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9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9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93"/>
          <p:cNvGrpSpPr/>
          <p:nvPr/>
        </p:nvGrpSpPr>
        <p:grpSpPr>
          <a:xfrm>
            <a:off x="3032265" y="2756270"/>
            <a:ext cx="419659" cy="420775"/>
            <a:chOff x="-5251625" y="3991275"/>
            <a:chExt cx="291450" cy="292225"/>
          </a:xfrm>
        </p:grpSpPr>
        <p:sp>
          <p:nvSpPr>
            <p:cNvPr id="11199" name="Google Shape;11199;p9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9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9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9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9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93"/>
          <p:cNvGrpSpPr/>
          <p:nvPr/>
        </p:nvGrpSpPr>
        <p:grpSpPr>
          <a:xfrm>
            <a:off x="5772848" y="1689240"/>
            <a:ext cx="319874" cy="419623"/>
            <a:chOff x="-3365275" y="3253275"/>
            <a:chExt cx="222150" cy="291425"/>
          </a:xfrm>
        </p:grpSpPr>
        <p:sp>
          <p:nvSpPr>
            <p:cNvPr id="11205" name="Google Shape;11205;p9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9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93"/>
          <p:cNvGrpSpPr/>
          <p:nvPr/>
        </p:nvGrpSpPr>
        <p:grpSpPr>
          <a:xfrm>
            <a:off x="5746786" y="2204058"/>
            <a:ext cx="371998" cy="421927"/>
            <a:chOff x="-3383375" y="3611625"/>
            <a:chExt cx="258350" cy="293025"/>
          </a:xfrm>
        </p:grpSpPr>
        <p:sp>
          <p:nvSpPr>
            <p:cNvPr id="11208" name="Google Shape;11208;p9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9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0" name="Google Shape;11210;p93"/>
          <p:cNvGrpSpPr/>
          <p:nvPr/>
        </p:nvGrpSpPr>
        <p:grpSpPr>
          <a:xfrm>
            <a:off x="5809135" y="2756826"/>
            <a:ext cx="271097" cy="419659"/>
            <a:chOff x="-3347950" y="3971575"/>
            <a:chExt cx="188275" cy="291450"/>
          </a:xfrm>
        </p:grpSpPr>
        <p:sp>
          <p:nvSpPr>
            <p:cNvPr id="11211" name="Google Shape;11211;p9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9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9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93"/>
          <p:cNvGrpSpPr/>
          <p:nvPr/>
        </p:nvGrpSpPr>
        <p:grpSpPr>
          <a:xfrm>
            <a:off x="858994" y="3307061"/>
            <a:ext cx="371998" cy="421927"/>
            <a:chOff x="-1575775" y="3238300"/>
            <a:chExt cx="258350" cy="293025"/>
          </a:xfrm>
        </p:grpSpPr>
        <p:sp>
          <p:nvSpPr>
            <p:cNvPr id="11215" name="Google Shape;11215;p9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9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9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9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9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93"/>
          <p:cNvGrpSpPr/>
          <p:nvPr/>
        </p:nvGrpSpPr>
        <p:grpSpPr>
          <a:xfrm>
            <a:off x="2503892" y="3309051"/>
            <a:ext cx="423079" cy="424159"/>
            <a:chOff x="-1591550" y="3597475"/>
            <a:chExt cx="293825" cy="294575"/>
          </a:xfrm>
        </p:grpSpPr>
        <p:sp>
          <p:nvSpPr>
            <p:cNvPr id="11221" name="Google Shape;11221;p9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9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9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4" name="Google Shape;11224;p93"/>
          <p:cNvGrpSpPr/>
          <p:nvPr/>
        </p:nvGrpSpPr>
        <p:grpSpPr>
          <a:xfrm>
            <a:off x="4153362" y="3318663"/>
            <a:ext cx="421927" cy="399248"/>
            <a:chOff x="-1592325" y="3957400"/>
            <a:chExt cx="293025" cy="277275"/>
          </a:xfrm>
        </p:grpSpPr>
        <p:sp>
          <p:nvSpPr>
            <p:cNvPr id="11225" name="Google Shape;11225;p9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9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9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9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9" name="Google Shape;11229;p93"/>
          <p:cNvGrpSpPr/>
          <p:nvPr/>
        </p:nvGrpSpPr>
        <p:grpSpPr>
          <a:xfrm>
            <a:off x="3640232" y="3310744"/>
            <a:ext cx="369730" cy="420775"/>
            <a:chOff x="-778700" y="3612425"/>
            <a:chExt cx="256775" cy="292225"/>
          </a:xfrm>
        </p:grpSpPr>
        <p:sp>
          <p:nvSpPr>
            <p:cNvPr id="11230" name="Google Shape;11230;p9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9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9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9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9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9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93"/>
          <p:cNvGrpSpPr/>
          <p:nvPr/>
        </p:nvGrpSpPr>
        <p:grpSpPr>
          <a:xfrm>
            <a:off x="6111733" y="3828305"/>
            <a:ext cx="340731" cy="387641"/>
            <a:chOff x="7728464" y="1561258"/>
            <a:chExt cx="349719" cy="397866"/>
          </a:xfrm>
        </p:grpSpPr>
        <p:sp>
          <p:nvSpPr>
            <p:cNvPr id="11237" name="Google Shape;11237;p9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9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9" name="Google Shape;11239;p93"/>
          <p:cNvGrpSpPr/>
          <p:nvPr/>
        </p:nvGrpSpPr>
        <p:grpSpPr>
          <a:xfrm>
            <a:off x="4034702" y="3828305"/>
            <a:ext cx="387681" cy="387641"/>
            <a:chOff x="5611350" y="1561258"/>
            <a:chExt cx="397907" cy="397866"/>
          </a:xfrm>
        </p:grpSpPr>
        <p:sp>
          <p:nvSpPr>
            <p:cNvPr id="11240" name="Google Shape;11240;p9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9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9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9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4" name="Google Shape;11244;p93"/>
          <p:cNvGrpSpPr/>
          <p:nvPr/>
        </p:nvGrpSpPr>
        <p:grpSpPr>
          <a:xfrm>
            <a:off x="4553987" y="3925571"/>
            <a:ext cx="387610" cy="193109"/>
            <a:chOff x="6140660" y="1661097"/>
            <a:chExt cx="397835" cy="198202"/>
          </a:xfrm>
        </p:grpSpPr>
        <p:sp>
          <p:nvSpPr>
            <p:cNvPr id="11245" name="Google Shape;11245;p9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9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9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9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9" name="Google Shape;11249;p93"/>
          <p:cNvGrpSpPr/>
          <p:nvPr/>
        </p:nvGrpSpPr>
        <p:grpSpPr>
          <a:xfrm>
            <a:off x="5073202" y="3828305"/>
            <a:ext cx="387681" cy="387641"/>
            <a:chOff x="6669907" y="1561258"/>
            <a:chExt cx="397907" cy="397866"/>
          </a:xfrm>
        </p:grpSpPr>
        <p:sp>
          <p:nvSpPr>
            <p:cNvPr id="11250" name="Google Shape;11250;p9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9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9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9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9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93"/>
          <p:cNvGrpSpPr/>
          <p:nvPr/>
        </p:nvGrpSpPr>
        <p:grpSpPr>
          <a:xfrm>
            <a:off x="1958433" y="3885842"/>
            <a:ext cx="387681" cy="272572"/>
            <a:chOff x="3386036" y="1746339"/>
            <a:chExt cx="397907" cy="279762"/>
          </a:xfrm>
        </p:grpSpPr>
        <p:sp>
          <p:nvSpPr>
            <p:cNvPr id="11256" name="Google Shape;11256;p9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9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8" name="Google Shape;11258;p93"/>
          <p:cNvGrpSpPr/>
          <p:nvPr/>
        </p:nvGrpSpPr>
        <p:grpSpPr>
          <a:xfrm>
            <a:off x="2996130" y="3828288"/>
            <a:ext cx="387681" cy="387681"/>
            <a:chOff x="4417380" y="1687279"/>
            <a:chExt cx="397907" cy="397907"/>
          </a:xfrm>
        </p:grpSpPr>
        <p:sp>
          <p:nvSpPr>
            <p:cNvPr id="11259" name="Google Shape;11259;p9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9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1" name="Google Shape;11261;p93"/>
          <p:cNvGrpSpPr/>
          <p:nvPr/>
        </p:nvGrpSpPr>
        <p:grpSpPr>
          <a:xfrm>
            <a:off x="7942611" y="3308537"/>
            <a:ext cx="387661" cy="387661"/>
            <a:chOff x="2869999" y="1687279"/>
            <a:chExt cx="397887" cy="397887"/>
          </a:xfrm>
        </p:grpSpPr>
        <p:sp>
          <p:nvSpPr>
            <p:cNvPr id="11262" name="Google Shape;11262;p9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9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4" name="Google Shape;11264;p93"/>
          <p:cNvGrpSpPr/>
          <p:nvPr/>
        </p:nvGrpSpPr>
        <p:grpSpPr>
          <a:xfrm>
            <a:off x="2477718" y="3828664"/>
            <a:ext cx="386807" cy="386929"/>
            <a:chOff x="3902887" y="1687655"/>
            <a:chExt cx="397010" cy="397135"/>
          </a:xfrm>
        </p:grpSpPr>
        <p:sp>
          <p:nvSpPr>
            <p:cNvPr id="11265" name="Google Shape;11265;p9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9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93"/>
          <p:cNvGrpSpPr/>
          <p:nvPr/>
        </p:nvGrpSpPr>
        <p:grpSpPr>
          <a:xfrm>
            <a:off x="3515416" y="3828344"/>
            <a:ext cx="387681" cy="387681"/>
            <a:chOff x="4933458" y="1687279"/>
            <a:chExt cx="397907" cy="397907"/>
          </a:xfrm>
        </p:grpSpPr>
        <p:sp>
          <p:nvSpPr>
            <p:cNvPr id="11268" name="Google Shape;11268;p9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9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93"/>
          <p:cNvGrpSpPr/>
          <p:nvPr/>
        </p:nvGrpSpPr>
        <p:grpSpPr>
          <a:xfrm>
            <a:off x="5286246" y="3308537"/>
            <a:ext cx="387681" cy="387661"/>
            <a:chOff x="266768" y="1721375"/>
            <a:chExt cx="397907" cy="397887"/>
          </a:xfrm>
        </p:grpSpPr>
        <p:sp>
          <p:nvSpPr>
            <p:cNvPr id="11271" name="Google Shape;11271;p9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9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3" name="Google Shape;11273;p93"/>
          <p:cNvGrpSpPr/>
          <p:nvPr/>
        </p:nvGrpSpPr>
        <p:grpSpPr>
          <a:xfrm>
            <a:off x="7411672" y="3308924"/>
            <a:ext cx="387539" cy="386888"/>
            <a:chOff x="2408992" y="1722875"/>
            <a:chExt cx="397761" cy="397093"/>
          </a:xfrm>
        </p:grpSpPr>
        <p:sp>
          <p:nvSpPr>
            <p:cNvPr id="11274" name="Google Shape;11274;p9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9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6" name="Google Shape;11276;p93"/>
          <p:cNvGrpSpPr/>
          <p:nvPr/>
        </p:nvGrpSpPr>
        <p:grpSpPr>
          <a:xfrm>
            <a:off x="5592488" y="3828305"/>
            <a:ext cx="387641" cy="387641"/>
            <a:chOff x="7199196" y="1561258"/>
            <a:chExt cx="397866" cy="397866"/>
          </a:xfrm>
        </p:grpSpPr>
        <p:sp>
          <p:nvSpPr>
            <p:cNvPr id="11277" name="Google Shape;11277;p9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9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9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0" name="Google Shape;11280;p93"/>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1281" name="Google Shape;11281;p93"/>
          <p:cNvGrpSpPr/>
          <p:nvPr/>
        </p:nvGrpSpPr>
        <p:grpSpPr>
          <a:xfrm>
            <a:off x="6348367" y="3308537"/>
            <a:ext cx="387661" cy="387661"/>
            <a:chOff x="1379798" y="1723250"/>
            <a:chExt cx="397887" cy="397887"/>
          </a:xfrm>
        </p:grpSpPr>
        <p:sp>
          <p:nvSpPr>
            <p:cNvPr id="11282" name="Google Shape;11282;p9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9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9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9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6" name="Google Shape;11286;p93"/>
          <p:cNvGrpSpPr/>
          <p:nvPr/>
        </p:nvGrpSpPr>
        <p:grpSpPr>
          <a:xfrm>
            <a:off x="5817327" y="3308537"/>
            <a:ext cx="387641" cy="387661"/>
            <a:chOff x="864491" y="1723250"/>
            <a:chExt cx="397866" cy="397887"/>
          </a:xfrm>
        </p:grpSpPr>
        <p:sp>
          <p:nvSpPr>
            <p:cNvPr id="11287" name="Google Shape;11287;p9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9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9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0" name="Google Shape;11290;p9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1" name="Google Shape;11291;p93"/>
          <p:cNvGrpSpPr/>
          <p:nvPr/>
        </p:nvGrpSpPr>
        <p:grpSpPr>
          <a:xfrm>
            <a:off x="6584154" y="3827060"/>
            <a:ext cx="388966" cy="388966"/>
            <a:chOff x="1190625" y="238125"/>
            <a:chExt cx="5235075" cy="5235075"/>
          </a:xfrm>
        </p:grpSpPr>
        <p:sp>
          <p:nvSpPr>
            <p:cNvPr id="11292" name="Google Shape;11292;p9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9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7"/>
        <p:cNvGrpSpPr/>
        <p:nvPr/>
      </p:nvGrpSpPr>
      <p:grpSpPr>
        <a:xfrm>
          <a:off x="0" y="0"/>
          <a:ext cx="0" cy="0"/>
          <a:chOff x="0" y="0"/>
          <a:chExt cx="0" cy="0"/>
        </a:xfrm>
      </p:grpSpPr>
      <p:pic>
        <p:nvPicPr>
          <p:cNvPr id="11298" name="Google Shape;11298;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41138" y="299527"/>
            <a:ext cx="5092748" cy="11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800" dirty="0"/>
              <a:t>Algoritmo de </a:t>
            </a:r>
            <a:r>
              <a:rPr lang="pt-BR" sz="2800" dirty="0" err="1"/>
              <a:t>Prim</a:t>
            </a:r>
            <a:endParaRPr sz="2800" dirty="0"/>
          </a:p>
        </p:txBody>
      </p:sp>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m 6">
            <a:extLst>
              <a:ext uri="{FF2B5EF4-FFF2-40B4-BE49-F238E27FC236}">
                <a16:creationId xmlns:a16="http://schemas.microsoft.com/office/drawing/2014/main" id="{03CB95A1-156C-4E0D-94D0-F15CEBD2FCA3}"/>
              </a:ext>
            </a:extLst>
          </p:cNvPr>
          <p:cNvPicPr>
            <a:picLocks noChangeAspect="1"/>
          </p:cNvPicPr>
          <p:nvPr/>
        </p:nvPicPr>
        <p:blipFill>
          <a:blip r:embed="rId3"/>
          <a:stretch>
            <a:fillRect/>
          </a:stretch>
        </p:blipFill>
        <p:spPr>
          <a:xfrm>
            <a:off x="825660" y="1495803"/>
            <a:ext cx="5936494" cy="22023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340256" y="476785"/>
            <a:ext cx="3959790" cy="7744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800" dirty="0"/>
              <a:t>Algoritmo de </a:t>
            </a:r>
            <a:r>
              <a:rPr lang="pt-BR" sz="2800" dirty="0" err="1"/>
              <a:t>Prim</a:t>
            </a:r>
            <a:endParaRPr sz="2800" dirty="0"/>
          </a:p>
        </p:txBody>
      </p:sp>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m 6">
            <a:extLst>
              <a:ext uri="{FF2B5EF4-FFF2-40B4-BE49-F238E27FC236}">
                <a16:creationId xmlns:a16="http://schemas.microsoft.com/office/drawing/2014/main" id="{03CB95A1-156C-4E0D-94D0-F15CEBD2FCA3}"/>
              </a:ext>
            </a:extLst>
          </p:cNvPr>
          <p:cNvPicPr>
            <a:picLocks noChangeAspect="1"/>
          </p:cNvPicPr>
          <p:nvPr/>
        </p:nvPicPr>
        <p:blipFill>
          <a:blip r:embed="rId3"/>
          <a:stretch>
            <a:fillRect/>
          </a:stretch>
        </p:blipFill>
        <p:spPr>
          <a:xfrm>
            <a:off x="825660" y="1495803"/>
            <a:ext cx="5936494" cy="2202371"/>
          </a:xfrm>
          <a:prstGeom prst="rect">
            <a:avLst/>
          </a:prstGeom>
        </p:spPr>
      </p:pic>
      <p:pic>
        <p:nvPicPr>
          <p:cNvPr id="3" name="Imagem 2">
            <a:extLst>
              <a:ext uri="{FF2B5EF4-FFF2-40B4-BE49-F238E27FC236}">
                <a16:creationId xmlns:a16="http://schemas.microsoft.com/office/drawing/2014/main" id="{3B147EA1-4B19-4A3D-BEA4-D27DCD9FC4FC}"/>
              </a:ext>
            </a:extLst>
          </p:cNvPr>
          <p:cNvPicPr>
            <a:picLocks noChangeAspect="1"/>
          </p:cNvPicPr>
          <p:nvPr/>
        </p:nvPicPr>
        <p:blipFill>
          <a:blip r:embed="rId4"/>
          <a:stretch>
            <a:fillRect/>
          </a:stretch>
        </p:blipFill>
        <p:spPr>
          <a:xfrm>
            <a:off x="3443890" y="1127059"/>
            <a:ext cx="4352734" cy="3534500"/>
          </a:xfrm>
          <a:prstGeom prst="rect">
            <a:avLst/>
          </a:prstGeom>
        </p:spPr>
      </p:pic>
    </p:spTree>
    <p:extLst>
      <p:ext uri="{BB962C8B-B14F-4D97-AF65-F5344CB8AC3E}">
        <p14:creationId xmlns:p14="http://schemas.microsoft.com/office/powerpoint/2010/main" val="4267492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Information</a:t>
            </a:r>
            <a:endParaRPr/>
          </a:p>
        </p:txBody>
      </p:sp>
      <p:sp>
        <p:nvSpPr>
          <p:cNvPr id="1147" name="Google Shape;1147;p50"/>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Developments</a:t>
            </a:r>
            <a:endParaRPr/>
          </a:p>
        </p:txBody>
      </p:sp>
      <p:pic>
        <p:nvPicPr>
          <p:cNvPr id="1194" name="Google Shape;1194;p51" title="Points scored">
            <a:hlinkClick r:id="rId3"/>
          </p:cNvPr>
          <p:cNvPicPr preferRelativeResize="0"/>
          <p:nvPr/>
        </p:nvPicPr>
        <p:blipFill>
          <a:blip r:embed="rId4">
            <a:alphaModFix/>
          </a:blip>
          <a:stretch>
            <a:fillRect/>
          </a:stretch>
        </p:blipFill>
        <p:spPr>
          <a:xfrm>
            <a:off x="3962325" y="1554100"/>
            <a:ext cx="4000524" cy="2473676"/>
          </a:xfrm>
          <a:prstGeom prst="rect">
            <a:avLst/>
          </a:prstGeom>
          <a:noFill/>
          <a:ln>
            <a:noFill/>
          </a:ln>
        </p:spPr>
      </p:pic>
      <p:sp>
        <p:nvSpPr>
          <p:cNvPr id="1195" name="Google Shape;1195;p51"/>
          <p:cNvSpPr txBox="1"/>
          <p:nvPr/>
        </p:nvSpPr>
        <p:spPr>
          <a:xfrm>
            <a:off x="4066139" y="4203575"/>
            <a:ext cx="3792900" cy="405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latin typeface="Barlow"/>
                <a:ea typeface="Barlow"/>
                <a:cs typeface="Barlow"/>
                <a:sym typeface="Barlow"/>
              </a:rPr>
              <a:t>Follow the link in the graph to modify its data and then paste the new one here.</a:t>
            </a:r>
            <a:r>
              <a:rPr lang="en" sz="1000">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 </a:t>
            </a:r>
            <a:r>
              <a:rPr lang="en" sz="1000" b="1">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For more info, click here</a:t>
            </a:r>
            <a:endParaRPr sz="1000" b="1">
              <a:solidFill>
                <a:schemeClr val="dk1"/>
              </a:solidFill>
              <a:latin typeface="Barlow"/>
              <a:ea typeface="Barlow"/>
              <a:cs typeface="Barlow"/>
              <a:sym typeface="Barlow"/>
            </a:endParaRPr>
          </a:p>
        </p:txBody>
      </p:sp>
      <p:sp>
        <p:nvSpPr>
          <p:cNvPr id="1196" name="Google Shape;1196;p51"/>
          <p:cNvSpPr txBox="1"/>
          <p:nvPr/>
        </p:nvSpPr>
        <p:spPr>
          <a:xfrm>
            <a:off x="1422600" y="1633238"/>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Mars</a:t>
            </a:r>
            <a:endParaRPr sz="2600">
              <a:solidFill>
                <a:srgbClr val="FFFFFF"/>
              </a:solidFill>
              <a:latin typeface="Nova Flat"/>
              <a:ea typeface="Nova Flat"/>
              <a:cs typeface="Nova Flat"/>
              <a:sym typeface="Nova Flat"/>
            </a:endParaRPr>
          </a:p>
        </p:txBody>
      </p:sp>
      <p:sp>
        <p:nvSpPr>
          <p:cNvPr id="1197" name="Google Shape;1197;p51"/>
          <p:cNvSpPr txBox="1"/>
          <p:nvPr/>
        </p:nvSpPr>
        <p:spPr>
          <a:xfrm>
            <a:off x="1422588" y="3062888"/>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Venus</a:t>
            </a:r>
            <a:endParaRPr sz="2600">
              <a:solidFill>
                <a:srgbClr val="FFFFFF"/>
              </a:solidFill>
              <a:latin typeface="Nova Flat"/>
              <a:ea typeface="Nova Flat"/>
              <a:cs typeface="Nova Flat"/>
              <a:sym typeface="Nova Flat"/>
            </a:endParaRPr>
          </a:p>
        </p:txBody>
      </p:sp>
      <p:sp>
        <p:nvSpPr>
          <p:cNvPr id="1198" name="Google Shape;1198;p51"/>
          <p:cNvSpPr txBox="1"/>
          <p:nvPr/>
        </p:nvSpPr>
        <p:spPr>
          <a:xfrm>
            <a:off x="1422563" y="3375913"/>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Venus is the second planet from the Sun</a:t>
            </a:r>
            <a:endParaRPr sz="1600">
              <a:solidFill>
                <a:srgbClr val="FFFFFF"/>
              </a:solidFill>
              <a:latin typeface="Barlow"/>
              <a:ea typeface="Barlow"/>
              <a:cs typeface="Barlow"/>
              <a:sym typeface="Barlow"/>
            </a:endParaRPr>
          </a:p>
        </p:txBody>
      </p:sp>
      <p:sp>
        <p:nvSpPr>
          <p:cNvPr id="1199" name="Google Shape;1199;p51"/>
          <p:cNvSpPr txBox="1"/>
          <p:nvPr/>
        </p:nvSpPr>
        <p:spPr>
          <a:xfrm>
            <a:off x="1422575" y="1946263"/>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Mars is actually a very cold place</a:t>
            </a:r>
            <a:endParaRPr sz="1600">
              <a:solidFill>
                <a:srgbClr val="FFFFFF"/>
              </a:solidFill>
              <a:latin typeface="Barlow"/>
              <a:ea typeface="Barlow"/>
              <a:cs typeface="Barlow"/>
              <a:sym typeface="Barlow"/>
            </a:endParaRPr>
          </a:p>
        </p:txBody>
      </p:sp>
      <p:sp>
        <p:nvSpPr>
          <p:cNvPr id="1200" name="Google Shape;1200;p51"/>
          <p:cNvSpPr/>
          <p:nvPr/>
        </p:nvSpPr>
        <p:spPr>
          <a:xfrm>
            <a:off x="1130375" y="163323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1130375" y="306288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1720</Words>
  <Application>Microsoft Office PowerPoint</Application>
  <PresentationFormat>On-screen Show (16:9)</PresentationFormat>
  <Paragraphs>343</Paragraphs>
  <Slides>52</Slides>
  <Notes>52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52</vt:i4>
      </vt:variant>
    </vt:vector>
  </HeadingPairs>
  <TitlesOfParts>
    <vt:vector size="68" baseType="lpstr">
      <vt:lpstr>Wingdings</vt:lpstr>
      <vt:lpstr>Barlow</vt:lpstr>
      <vt:lpstr>Calibri</vt:lpstr>
      <vt:lpstr>Lalezar</vt:lpstr>
      <vt:lpstr>Nova Flat</vt:lpstr>
      <vt:lpstr>Amatic SC</vt:lpstr>
      <vt:lpstr>Proxima Nova Semibold</vt:lpstr>
      <vt:lpstr>Roboto Medium</vt:lpstr>
      <vt:lpstr>Russo One</vt:lpstr>
      <vt:lpstr>Proxima Nova</vt:lpstr>
      <vt:lpstr>Arvo</vt:lpstr>
      <vt:lpstr>Josefin Sans</vt:lpstr>
      <vt:lpstr>Vidaloka</vt:lpstr>
      <vt:lpstr>Arial</vt:lpstr>
      <vt:lpstr>Computer &amp; Information Sciences Major for College by Slidesgo</vt:lpstr>
      <vt:lpstr>Slidesgo Final Pages</vt:lpstr>
      <vt:lpstr>Minimum Spanning Tree (MST) Árvore Geradora Mínima</vt:lpstr>
      <vt:lpstr>Definição</vt:lpstr>
      <vt:lpstr>Definição</vt:lpstr>
      <vt:lpstr>Algoritmos Para Encontrar MST</vt:lpstr>
      <vt:lpstr>Class Edge</vt:lpstr>
      <vt:lpstr>Algoritmo de Prim</vt:lpstr>
      <vt:lpstr>Algoritmo de Prim</vt:lpstr>
      <vt:lpstr>Information</vt:lpstr>
      <vt:lpstr>Developments</vt:lpstr>
      <vt:lpstr>Information systems</vt:lpstr>
      <vt:lpstr>Data for each sector</vt:lpstr>
      <vt:lpstr>Target</vt:lpstr>
      <vt:lpstr>A picture always reinforces the concept</vt:lpstr>
      <vt:lpstr>Organizations</vt:lpstr>
      <vt:lpstr>Areas of information science</vt:lpstr>
      <vt:lpstr>Employment</vt:lpstr>
      <vt:lpstr>Computer programming process</vt:lpstr>
      <vt:lpstr>Annual expenses</vt:lpstr>
      <vt:lpstr>Key points of information science</vt:lpstr>
      <vt:lpstr>1,255,844</vt:lpstr>
      <vt:lpstr>Location</vt:lpstr>
      <vt:lpstr>Computer system</vt:lpstr>
      <vt:lpstr>Awesome words</vt:lpstr>
      <vt:lpstr>The best of the sector</vt:lpstr>
      <vt:lpstr>Study schedule</vt:lpstr>
      <vt:lpstr>154,514</vt:lpstr>
      <vt:lpstr>Desktop mockup</vt:lpstr>
      <vt:lpstr>Tablet app</vt:lpstr>
      <vt:lpstr>Phone mockup</vt:lpstr>
      <vt:lpstr>List of references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Minimum Spanning Tree MST Árvore Geradora Mínima</dc:title>
  <cp:lastModifiedBy>João Henrique Silva-Pinto</cp:lastModifiedBy>
  <cp:revision>10</cp:revision>
  <dcterms:modified xsi:type="dcterms:W3CDTF">2023-12-09T08:24:15Z</dcterms:modified>
</cp:coreProperties>
</file>